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0" r:id="rId5"/>
    <p:sldId id="261" r:id="rId6"/>
    <p:sldId id="296" r:id="rId7"/>
    <p:sldId id="280" r:id="rId8"/>
    <p:sldId id="287" r:id="rId9"/>
    <p:sldId id="286" r:id="rId10"/>
    <p:sldId id="295" r:id="rId11"/>
    <p:sldId id="297" r:id="rId12"/>
    <p:sldId id="298" r:id="rId13"/>
    <p:sldId id="299" r:id="rId14"/>
    <p:sldId id="300" r:id="rId15"/>
    <p:sldId id="301" r:id="rId16"/>
    <p:sldId id="308" r:id="rId17"/>
    <p:sldId id="309" r:id="rId18"/>
    <p:sldId id="310" r:id="rId19"/>
    <p:sldId id="311" r:id="rId20"/>
    <p:sldId id="312" r:id="rId21"/>
    <p:sldId id="329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30" r:id="rId31"/>
    <p:sldId id="321" r:id="rId32"/>
    <p:sldId id="322" r:id="rId33"/>
    <p:sldId id="323" r:id="rId34"/>
    <p:sldId id="324" r:id="rId35"/>
    <p:sldId id="325" r:id="rId36"/>
    <p:sldId id="332" r:id="rId37"/>
    <p:sldId id="326" r:id="rId38"/>
    <p:sldId id="327" r:id="rId39"/>
    <p:sldId id="328" r:id="rId40"/>
    <p:sldId id="333" r:id="rId41"/>
    <p:sldId id="335" r:id="rId42"/>
    <p:sldId id="334" r:id="rId43"/>
    <p:sldId id="336" r:id="rId44"/>
    <p:sldId id="331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50" r:id="rId53"/>
    <p:sldId id="344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28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207AF-2EEE-484D-94B2-CB34141D6B0C}" v="262" dt="2021-11-02T23:18:08.268"/>
    <p1510:client id="{EF2F1635-7A62-8340-B6BA-9DA0E1420455}" v="1" dt="2021-11-03T18:17:08.761"/>
    <p1510:client id="{F254D5BC-F8F5-4A18-8C2F-839C4C2A18B6}" v="232" dt="2021-11-03T12:45:48.846"/>
  </p1510:revLst>
</p1510:revInfo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822" autoAdjust="0"/>
  </p:normalViewPr>
  <p:slideViewPr>
    <p:cSldViewPr>
      <p:cViewPr varScale="1">
        <p:scale>
          <a:sx n="75" d="100"/>
          <a:sy n="75" d="100"/>
        </p:scale>
        <p:origin x="90" y="714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Pires" userId="8aa95e1a-3780-4ae1-aa65-7eda6c870eeb" providerId="ADAL" clId="{0A0207AF-2EEE-484D-94B2-CB34141D6B0C}"/>
    <pc:docChg chg="custSel addSld delSld modSld">
      <pc:chgData name="José Pires" userId="8aa95e1a-3780-4ae1-aa65-7eda6c870eeb" providerId="ADAL" clId="{0A0207AF-2EEE-484D-94B2-CB34141D6B0C}" dt="2021-11-02T23:18:08.268" v="478" actId="20577"/>
      <pc:docMkLst>
        <pc:docMk/>
      </pc:docMkLst>
      <pc:sldChg chg="modSp mod">
        <pc:chgData name="José Pires" userId="8aa95e1a-3780-4ae1-aa65-7eda6c870eeb" providerId="ADAL" clId="{0A0207AF-2EEE-484D-94B2-CB34141D6B0C}" dt="2021-11-02T23:04:07.621" v="6" actId="20577"/>
        <pc:sldMkLst>
          <pc:docMk/>
          <pc:sldMk cId="0" sldId="260"/>
        </pc:sldMkLst>
        <pc:spChg chg="mod">
          <ac:chgData name="José Pires" userId="8aa95e1a-3780-4ae1-aa65-7eda6c870eeb" providerId="ADAL" clId="{0A0207AF-2EEE-484D-94B2-CB34141D6B0C}" dt="2021-11-02T23:04:07.621" v="6" actId="20577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José Pires" userId="8aa95e1a-3780-4ae1-aa65-7eda6c870eeb" providerId="ADAL" clId="{0A0207AF-2EEE-484D-94B2-CB34141D6B0C}" dt="2021-11-02T23:08:23.309" v="131" actId="20577"/>
        <pc:sldMkLst>
          <pc:docMk/>
          <pc:sldMk cId="2083579044" sldId="261"/>
        </pc:sldMkLst>
        <pc:spChg chg="mod">
          <ac:chgData name="José Pires" userId="8aa95e1a-3780-4ae1-aa65-7eda6c870eeb" providerId="ADAL" clId="{0A0207AF-2EEE-484D-94B2-CB34141D6B0C}" dt="2021-11-02T23:08:23.309" v="131" actId="20577"/>
          <ac:spMkLst>
            <pc:docMk/>
            <pc:sldMk cId="2083579044" sldId="261"/>
            <ac:spMk id="2" creationId="{B12C2390-66C5-417A-A63E-9C0042C7E344}"/>
          </ac:spMkLst>
        </pc:spChg>
      </pc:sldChg>
      <pc:sldChg chg="del">
        <pc:chgData name="José Pires" userId="8aa95e1a-3780-4ae1-aa65-7eda6c870eeb" providerId="ADAL" clId="{0A0207AF-2EEE-484D-94B2-CB34141D6B0C}" dt="2021-11-02T23:08:02.702" v="124" actId="47"/>
        <pc:sldMkLst>
          <pc:docMk/>
          <pc:sldMk cId="1013416732" sldId="291"/>
        </pc:sldMkLst>
      </pc:sldChg>
      <pc:sldChg chg="modSp add del mod">
        <pc:chgData name="José Pires" userId="8aa95e1a-3780-4ae1-aa65-7eda6c870eeb" providerId="ADAL" clId="{0A0207AF-2EEE-484D-94B2-CB34141D6B0C}" dt="2021-11-02T23:10:10.952" v="170" actId="47"/>
        <pc:sldMkLst>
          <pc:docMk/>
          <pc:sldMk cId="4098994493" sldId="294"/>
        </pc:sldMkLst>
        <pc:spChg chg="mod">
          <ac:chgData name="José Pires" userId="8aa95e1a-3780-4ae1-aa65-7eda6c870eeb" providerId="ADAL" clId="{0A0207AF-2EEE-484D-94B2-CB34141D6B0C}" dt="2021-11-02T23:09:07.882" v="154" actId="20577"/>
          <ac:spMkLst>
            <pc:docMk/>
            <pc:sldMk cId="4098994493" sldId="294"/>
            <ac:spMk id="2" creationId="{B12C2390-66C5-417A-A63E-9C0042C7E344}"/>
          </ac:spMkLst>
        </pc:spChg>
      </pc:sldChg>
      <pc:sldChg chg="modSp add mod">
        <pc:chgData name="José Pires" userId="8aa95e1a-3780-4ae1-aa65-7eda6c870eeb" providerId="ADAL" clId="{0A0207AF-2EEE-484D-94B2-CB34141D6B0C}" dt="2021-11-02T23:10:01.118" v="168" actId="255"/>
        <pc:sldMkLst>
          <pc:docMk/>
          <pc:sldMk cId="3326325091" sldId="295"/>
        </pc:sldMkLst>
        <pc:spChg chg="mod">
          <ac:chgData name="José Pires" userId="8aa95e1a-3780-4ae1-aa65-7eda6c870eeb" providerId="ADAL" clId="{0A0207AF-2EEE-484D-94B2-CB34141D6B0C}" dt="2021-11-02T23:10:01.118" v="168" actId="255"/>
          <ac:spMkLst>
            <pc:docMk/>
            <pc:sldMk cId="3326325091" sldId="295"/>
            <ac:spMk id="2" creationId="{B12C2390-66C5-417A-A63E-9C0042C7E344}"/>
          </ac:spMkLst>
        </pc:spChg>
        <pc:spChg chg="mod">
          <ac:chgData name="José Pires" userId="8aa95e1a-3780-4ae1-aa65-7eda6c870eeb" providerId="ADAL" clId="{0A0207AF-2EEE-484D-94B2-CB34141D6B0C}" dt="2021-11-02T23:09:47.925" v="167" actId="20577"/>
          <ac:spMkLst>
            <pc:docMk/>
            <pc:sldMk cId="3326325091" sldId="295"/>
            <ac:spMk id="3" creationId="{4AC8DC04-938A-4062-AEF9-2AF1933E0481}"/>
          </ac:spMkLst>
        </pc:spChg>
      </pc:sldChg>
      <pc:sldChg chg="modSp add mod">
        <pc:chgData name="José Pires" userId="8aa95e1a-3780-4ae1-aa65-7eda6c870eeb" providerId="ADAL" clId="{0A0207AF-2EEE-484D-94B2-CB34141D6B0C}" dt="2021-11-02T23:10:20.543" v="189" actId="20577"/>
        <pc:sldMkLst>
          <pc:docMk/>
          <pc:sldMk cId="1992799950" sldId="296"/>
        </pc:sldMkLst>
        <pc:spChg chg="mod">
          <ac:chgData name="José Pires" userId="8aa95e1a-3780-4ae1-aa65-7eda6c870eeb" providerId="ADAL" clId="{0A0207AF-2EEE-484D-94B2-CB34141D6B0C}" dt="2021-11-02T23:10:20.543" v="189" actId="20577"/>
          <ac:spMkLst>
            <pc:docMk/>
            <pc:sldMk cId="1992799950" sldId="296"/>
            <ac:spMk id="2" creationId="{B12C2390-66C5-417A-A63E-9C0042C7E344}"/>
          </ac:spMkLst>
        </pc:spChg>
      </pc:sldChg>
      <pc:sldChg chg="modSp add mod modAnim">
        <pc:chgData name="José Pires" userId="8aa95e1a-3780-4ae1-aa65-7eda6c870eeb" providerId="ADAL" clId="{0A0207AF-2EEE-484D-94B2-CB34141D6B0C}" dt="2021-11-02T23:13:21.608" v="284" actId="255"/>
        <pc:sldMkLst>
          <pc:docMk/>
          <pc:sldMk cId="229941910" sldId="297"/>
        </pc:sldMkLst>
        <pc:spChg chg="mod">
          <ac:chgData name="José Pires" userId="8aa95e1a-3780-4ae1-aa65-7eda6c870eeb" providerId="ADAL" clId="{0A0207AF-2EEE-484D-94B2-CB34141D6B0C}" dt="2021-11-02T23:10:49.622" v="204" actId="20577"/>
          <ac:spMkLst>
            <pc:docMk/>
            <pc:sldMk cId="229941910" sldId="297"/>
            <ac:spMk id="3" creationId="{DCCAD75C-6CBB-4728-9829-FF3AF5C28B9E}"/>
          </ac:spMkLst>
        </pc:spChg>
        <pc:spChg chg="mod">
          <ac:chgData name="José Pires" userId="8aa95e1a-3780-4ae1-aa65-7eda6c870eeb" providerId="ADAL" clId="{0A0207AF-2EEE-484D-94B2-CB34141D6B0C}" dt="2021-11-02T23:13:21.608" v="284" actId="255"/>
          <ac:spMkLst>
            <pc:docMk/>
            <pc:sldMk cId="229941910" sldId="297"/>
            <ac:spMk id="10" creationId="{FDDB500B-8A17-4F71-87AE-71DB58E8B802}"/>
          </ac:spMkLst>
        </pc:spChg>
      </pc:sldChg>
      <pc:sldChg chg="modSp add modAnim">
        <pc:chgData name="José Pires" userId="8aa95e1a-3780-4ae1-aa65-7eda6c870eeb" providerId="ADAL" clId="{0A0207AF-2EEE-484D-94B2-CB34141D6B0C}" dt="2021-11-02T23:14:27.379" v="317" actId="20577"/>
        <pc:sldMkLst>
          <pc:docMk/>
          <pc:sldMk cId="4260652149" sldId="298"/>
        </pc:sldMkLst>
        <pc:spChg chg="mod">
          <ac:chgData name="José Pires" userId="8aa95e1a-3780-4ae1-aa65-7eda6c870eeb" providerId="ADAL" clId="{0A0207AF-2EEE-484D-94B2-CB34141D6B0C}" dt="2021-11-02T23:14:27.379" v="317" actId="20577"/>
          <ac:spMkLst>
            <pc:docMk/>
            <pc:sldMk cId="4260652149" sldId="298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0A0207AF-2EEE-484D-94B2-CB34141D6B0C}" dt="2021-11-02T23:15:41.343" v="391" actId="20577"/>
        <pc:sldMkLst>
          <pc:docMk/>
          <pc:sldMk cId="2035961688" sldId="299"/>
        </pc:sldMkLst>
        <pc:spChg chg="mod">
          <ac:chgData name="José Pires" userId="8aa95e1a-3780-4ae1-aa65-7eda6c870eeb" providerId="ADAL" clId="{0A0207AF-2EEE-484D-94B2-CB34141D6B0C}" dt="2021-11-02T23:14:41.333" v="329" actId="20577"/>
          <ac:spMkLst>
            <pc:docMk/>
            <pc:sldMk cId="2035961688" sldId="299"/>
            <ac:spMk id="3" creationId="{DCCAD75C-6CBB-4728-9829-FF3AF5C28B9E}"/>
          </ac:spMkLst>
        </pc:spChg>
        <pc:spChg chg="mod">
          <ac:chgData name="José Pires" userId="8aa95e1a-3780-4ae1-aa65-7eda6c870eeb" providerId="ADAL" clId="{0A0207AF-2EEE-484D-94B2-CB34141D6B0C}" dt="2021-11-02T23:15:41.343" v="391" actId="20577"/>
          <ac:spMkLst>
            <pc:docMk/>
            <pc:sldMk cId="2035961688" sldId="299"/>
            <ac:spMk id="10" creationId="{FDDB500B-8A17-4F71-87AE-71DB58E8B802}"/>
          </ac:spMkLst>
        </pc:spChg>
      </pc:sldChg>
      <pc:sldChg chg="modSp add">
        <pc:chgData name="José Pires" userId="8aa95e1a-3780-4ae1-aa65-7eda6c870eeb" providerId="ADAL" clId="{0A0207AF-2EEE-484D-94B2-CB34141D6B0C}" dt="2021-11-02T23:18:08.268" v="478" actId="20577"/>
        <pc:sldMkLst>
          <pc:docMk/>
          <pc:sldMk cId="3381390236" sldId="300"/>
        </pc:sldMkLst>
        <pc:spChg chg="mod">
          <ac:chgData name="José Pires" userId="8aa95e1a-3780-4ae1-aa65-7eda6c870eeb" providerId="ADAL" clId="{0A0207AF-2EEE-484D-94B2-CB34141D6B0C}" dt="2021-11-02T23:18:08.268" v="478" actId="20577"/>
          <ac:spMkLst>
            <pc:docMk/>
            <pc:sldMk cId="3381390236" sldId="300"/>
            <ac:spMk id="10" creationId="{FDDB500B-8A17-4F71-87AE-71DB58E8B802}"/>
          </ac:spMkLst>
        </pc:spChg>
      </pc:sldChg>
    </pc:docChg>
  </pc:docChgLst>
  <pc:docChgLst>
    <pc:chgData name="José Miguel Alves Pires" userId="S::a50178@uminho.pt::8aa95e1a-3780-4ae1-aa65-7eda6c870eeb" providerId="AD" clId="Web-{6C1AAC7A-431D-4E81-947F-177B69888738}"/>
    <pc:docChg chg="addSld modSld sldOrd">
      <pc:chgData name="José Miguel Alves Pires" userId="S::a50178@uminho.pt::8aa95e1a-3780-4ae1-aa65-7eda6c870eeb" providerId="AD" clId="Web-{6C1AAC7A-431D-4E81-947F-177B69888738}" dt="2021-10-27T22:40:45.963" v="521" actId="20577"/>
      <pc:docMkLst>
        <pc:docMk/>
      </pc:docMkLst>
      <pc:sldChg chg="addSp modSp">
        <pc:chgData name="José Miguel Alves Pires" userId="S::a50178@uminho.pt::8aa95e1a-3780-4ae1-aa65-7eda6c870eeb" providerId="AD" clId="Web-{6C1AAC7A-431D-4E81-947F-177B69888738}" dt="2021-10-27T22:30:10.090" v="63"/>
        <pc:sldMkLst>
          <pc:docMk/>
          <pc:sldMk cId="0" sldId="260"/>
        </pc:sldMkLst>
        <pc:spChg chg="mod">
          <ac:chgData name="José Miguel Alves Pires" userId="S::a50178@uminho.pt::8aa95e1a-3780-4ae1-aa65-7eda6c870eeb" providerId="AD" clId="Web-{6C1AAC7A-431D-4E81-947F-177B69888738}" dt="2021-10-27T22:28:08.838" v="35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José Miguel Alves Pires" userId="S::a50178@uminho.pt::8aa95e1a-3780-4ae1-aa65-7eda6c870eeb" providerId="AD" clId="Web-{6C1AAC7A-431D-4E81-947F-177B69888738}" dt="2021-10-27T22:29:46.417" v="58" actId="20577"/>
          <ac:spMkLst>
            <pc:docMk/>
            <pc:sldMk cId="0" sldId="260"/>
            <ac:spMk id="6" creationId="{00000000-0000-0000-0000-000000000000}"/>
          </ac:spMkLst>
        </pc:spChg>
        <pc:graphicFrameChg chg="add mod modGraphic">
          <ac:chgData name="José Miguel Alves Pires" userId="S::a50178@uminho.pt::8aa95e1a-3780-4ae1-aa65-7eda6c870eeb" providerId="AD" clId="Web-{6C1AAC7A-431D-4E81-947F-177B69888738}" dt="2021-10-27T22:30:10.090" v="63"/>
          <ac:graphicFrameMkLst>
            <pc:docMk/>
            <pc:sldMk cId="0" sldId="260"/>
            <ac:graphicFrameMk id="2" creationId="{61E3FE8E-EBF5-4DBB-8659-6DD53976FA32}"/>
          </ac:graphicFrameMkLst>
        </pc:graphicFrameChg>
      </pc:sldChg>
      <pc:sldChg chg="modSp">
        <pc:chgData name="José Miguel Alves Pires" userId="S::a50178@uminho.pt::8aa95e1a-3780-4ae1-aa65-7eda6c870eeb" providerId="AD" clId="Web-{6C1AAC7A-431D-4E81-947F-177B69888738}" dt="2021-10-27T22:32:37.904" v="148" actId="20577"/>
        <pc:sldMkLst>
          <pc:docMk/>
          <pc:sldMk cId="2083579044" sldId="261"/>
        </pc:sldMkLst>
        <pc:spChg chg="mod">
          <ac:chgData name="José Miguel Alves Pires" userId="S::a50178@uminho.pt::8aa95e1a-3780-4ae1-aa65-7eda6c870eeb" providerId="AD" clId="Web-{6C1AAC7A-431D-4E81-947F-177B69888738}" dt="2021-10-27T22:32:37.904" v="148" actId="20577"/>
          <ac:spMkLst>
            <pc:docMk/>
            <pc:sldMk cId="2083579044" sldId="261"/>
            <ac:spMk id="2" creationId="{B12C2390-66C5-417A-A63E-9C0042C7E344}"/>
          </ac:spMkLst>
        </pc:spChg>
      </pc:sldChg>
      <pc:sldChg chg="modSp">
        <pc:chgData name="José Miguel Alves Pires" userId="S::a50178@uminho.pt::8aa95e1a-3780-4ae1-aa65-7eda6c870eeb" providerId="AD" clId="Web-{6C1AAC7A-431D-4E81-947F-177B69888738}" dt="2021-10-27T22:40:45.963" v="521" actId="20577"/>
        <pc:sldMkLst>
          <pc:docMk/>
          <pc:sldMk cId="2572473668" sldId="262"/>
        </pc:sldMkLst>
        <pc:spChg chg="mod">
          <ac:chgData name="José Miguel Alves Pires" userId="S::a50178@uminho.pt::8aa95e1a-3780-4ae1-aa65-7eda6c870eeb" providerId="AD" clId="Web-{6C1AAC7A-431D-4E81-947F-177B69888738}" dt="2021-10-27T22:40:45.963" v="521" actId="20577"/>
          <ac:spMkLst>
            <pc:docMk/>
            <pc:sldMk cId="2572473668" sldId="262"/>
            <ac:spMk id="2" creationId="{218E4369-F83D-40DD-A027-39E7F42D1F95}"/>
          </ac:spMkLst>
        </pc:spChg>
        <pc:spChg chg="mod">
          <ac:chgData name="José Miguel Alves Pires" userId="S::a50178@uminho.pt::8aa95e1a-3780-4ae1-aa65-7eda6c870eeb" providerId="AD" clId="Web-{6C1AAC7A-431D-4E81-947F-177B69888738}" dt="2021-10-27T22:33:16.873" v="157" actId="20577"/>
          <ac:spMkLst>
            <pc:docMk/>
            <pc:sldMk cId="2572473668" sldId="262"/>
            <ac:spMk id="3" creationId="{8796298E-BAD5-44F6-A79F-5F078A970E9E}"/>
          </ac:spMkLst>
        </pc:spChg>
      </pc:sldChg>
      <pc:sldChg chg="add replId">
        <pc:chgData name="José Miguel Alves Pires" userId="S::a50178@uminho.pt::8aa95e1a-3780-4ae1-aa65-7eda6c870eeb" providerId="AD" clId="Web-{6C1AAC7A-431D-4E81-947F-177B69888738}" dt="2021-10-27T22:33:06.655" v="149"/>
        <pc:sldMkLst>
          <pc:docMk/>
          <pc:sldMk cId="1194278033" sldId="280"/>
        </pc:sldMkLst>
      </pc:sldChg>
      <pc:sldChg chg="modSp add ord replId">
        <pc:chgData name="José Miguel Alves Pires" userId="S::a50178@uminho.pt::8aa95e1a-3780-4ae1-aa65-7eda6c870eeb" providerId="AD" clId="Web-{6C1AAC7A-431D-4E81-947F-177B69888738}" dt="2021-10-27T22:38:38.680" v="434"/>
        <pc:sldMkLst>
          <pc:docMk/>
          <pc:sldMk cId="2090207183" sldId="281"/>
        </pc:sldMkLst>
        <pc:spChg chg="mod">
          <ac:chgData name="José Miguel Alves Pires" userId="S::a50178@uminho.pt::8aa95e1a-3780-4ae1-aa65-7eda6c870eeb" providerId="AD" clId="Web-{6C1AAC7A-431D-4E81-947F-177B69888738}" dt="2021-10-27T22:38:26.477" v="433" actId="20577"/>
          <ac:spMkLst>
            <pc:docMk/>
            <pc:sldMk cId="2090207183" sldId="281"/>
            <ac:spMk id="2" creationId="{218E4369-F83D-40DD-A027-39E7F42D1F95}"/>
          </ac:spMkLst>
        </pc:spChg>
      </pc:sldChg>
    </pc:docChg>
  </pc:docChgLst>
  <pc:docChgLst>
    <pc:chgData name="José Pires" userId="8aa95e1a-3780-4ae1-aa65-7eda6c870eeb" providerId="ADAL" clId="{F254D5BC-F8F5-4A18-8C2F-839C4C2A18B6}"/>
    <pc:docChg chg="undo redo custSel addSld delSld modSld">
      <pc:chgData name="José Pires" userId="8aa95e1a-3780-4ae1-aa65-7eda6c870eeb" providerId="ADAL" clId="{F254D5BC-F8F5-4A18-8C2F-839C4C2A18B6}" dt="2021-11-03T12:45:48.846" v="1696" actId="20577"/>
      <pc:docMkLst>
        <pc:docMk/>
      </pc:docMkLst>
      <pc:sldChg chg="modSp mod modAnim">
        <pc:chgData name="José Pires" userId="8aa95e1a-3780-4ae1-aa65-7eda6c870eeb" providerId="ADAL" clId="{F254D5BC-F8F5-4A18-8C2F-839C4C2A18B6}" dt="2021-11-03T12:44:08.166" v="1688" actId="20577"/>
        <pc:sldMkLst>
          <pc:docMk/>
          <pc:sldMk cId="229941910" sldId="297"/>
        </pc:sldMkLst>
        <pc:spChg chg="mod">
          <ac:chgData name="José Pires" userId="8aa95e1a-3780-4ae1-aa65-7eda6c870eeb" providerId="ADAL" clId="{F254D5BC-F8F5-4A18-8C2F-839C4C2A18B6}" dt="2021-11-03T12:44:08.166" v="1688" actId="20577"/>
          <ac:spMkLst>
            <pc:docMk/>
            <pc:sldMk cId="229941910" sldId="297"/>
            <ac:spMk id="10" creationId="{FDDB500B-8A17-4F71-87AE-71DB58E8B802}"/>
          </ac:spMkLst>
        </pc:spChg>
      </pc:sldChg>
      <pc:sldChg chg="modSp modAnim">
        <pc:chgData name="José Pires" userId="8aa95e1a-3780-4ae1-aa65-7eda6c870eeb" providerId="ADAL" clId="{F254D5BC-F8F5-4A18-8C2F-839C4C2A18B6}" dt="2021-11-03T12:44:25.297" v="1691" actId="20577"/>
        <pc:sldMkLst>
          <pc:docMk/>
          <pc:sldMk cId="4260652149" sldId="298"/>
        </pc:sldMkLst>
        <pc:spChg chg="mod">
          <ac:chgData name="José Pires" userId="8aa95e1a-3780-4ae1-aa65-7eda6c870eeb" providerId="ADAL" clId="{F254D5BC-F8F5-4A18-8C2F-839C4C2A18B6}" dt="2021-11-03T12:44:25.297" v="1691" actId="20577"/>
          <ac:spMkLst>
            <pc:docMk/>
            <pc:sldMk cId="4260652149" sldId="298"/>
            <ac:spMk id="10" creationId="{FDDB500B-8A17-4F71-87AE-71DB58E8B802}"/>
          </ac:spMkLst>
        </pc:spChg>
      </pc:sldChg>
      <pc:sldChg chg="modSp modAnim">
        <pc:chgData name="José Pires" userId="8aa95e1a-3780-4ae1-aa65-7eda6c870eeb" providerId="ADAL" clId="{F254D5BC-F8F5-4A18-8C2F-839C4C2A18B6}" dt="2021-11-03T12:36:15.082" v="1543"/>
        <pc:sldMkLst>
          <pc:docMk/>
          <pc:sldMk cId="2035961688" sldId="299"/>
        </pc:sldMkLst>
        <pc:spChg chg="mod">
          <ac:chgData name="José Pires" userId="8aa95e1a-3780-4ae1-aa65-7eda6c870eeb" providerId="ADAL" clId="{F254D5BC-F8F5-4A18-8C2F-839C4C2A18B6}" dt="2021-11-03T12:35:57.464" v="1540" actId="6549"/>
          <ac:spMkLst>
            <pc:docMk/>
            <pc:sldMk cId="2035961688" sldId="299"/>
            <ac:spMk id="10" creationId="{FDDB500B-8A17-4F71-87AE-71DB58E8B802}"/>
          </ac:spMkLst>
        </pc:spChg>
      </pc:sldChg>
      <pc:sldChg chg="modAnim">
        <pc:chgData name="José Pires" userId="8aa95e1a-3780-4ae1-aa65-7eda6c870eeb" providerId="ADAL" clId="{F254D5BC-F8F5-4A18-8C2F-839C4C2A18B6}" dt="2021-11-03T12:36:43.325" v="1546"/>
        <pc:sldMkLst>
          <pc:docMk/>
          <pc:sldMk cId="3381390236" sldId="300"/>
        </pc:sldMkLst>
      </pc:sldChg>
      <pc:sldChg chg="addSp modSp add mod modAnim">
        <pc:chgData name="José Pires" userId="8aa95e1a-3780-4ae1-aa65-7eda6c870eeb" providerId="ADAL" clId="{F254D5BC-F8F5-4A18-8C2F-839C4C2A18B6}" dt="2021-11-03T12:37:00.654" v="1548"/>
        <pc:sldMkLst>
          <pc:docMk/>
          <pc:sldMk cId="2119306934" sldId="301"/>
        </pc:sldMkLst>
        <pc:spChg chg="mod">
          <ac:chgData name="José Pires" userId="8aa95e1a-3780-4ae1-aa65-7eda6c870eeb" providerId="ADAL" clId="{F254D5BC-F8F5-4A18-8C2F-839C4C2A18B6}" dt="2021-11-03T11:47:49.650" v="23" actId="20577"/>
          <ac:spMkLst>
            <pc:docMk/>
            <pc:sldMk cId="2119306934" sldId="301"/>
            <ac:spMk id="3" creationId="{DCCAD75C-6CBB-4728-9829-FF3AF5C28B9E}"/>
          </ac:spMkLst>
        </pc:spChg>
        <pc:spChg chg="mod">
          <ac:chgData name="José Pires" userId="8aa95e1a-3780-4ae1-aa65-7eda6c870eeb" providerId="ADAL" clId="{F254D5BC-F8F5-4A18-8C2F-839C4C2A18B6}" dt="2021-11-03T11:52:52.327" v="128" actId="1035"/>
          <ac:spMkLst>
            <pc:docMk/>
            <pc:sldMk cId="2119306934" sldId="301"/>
            <ac:spMk id="10" creationId="{FDDB500B-8A17-4F71-87AE-71DB58E8B802}"/>
          </ac:spMkLst>
        </pc:spChg>
        <pc:picChg chg="add mod">
          <ac:chgData name="José Pires" userId="8aa95e1a-3780-4ae1-aa65-7eda6c870eeb" providerId="ADAL" clId="{F254D5BC-F8F5-4A18-8C2F-839C4C2A18B6}" dt="2021-11-03T11:53:02.563" v="129" actId="14100"/>
          <ac:picMkLst>
            <pc:docMk/>
            <pc:sldMk cId="2119306934" sldId="301"/>
            <ac:picMk id="5" creationId="{EA51ED4C-836C-48D9-8B5F-95D360BC9641}"/>
          </ac:picMkLst>
        </pc:picChg>
      </pc:sldChg>
      <pc:sldChg chg="modSp add mod modAnim">
        <pc:chgData name="José Pires" userId="8aa95e1a-3780-4ae1-aa65-7eda6c870eeb" providerId="ADAL" clId="{F254D5BC-F8F5-4A18-8C2F-839C4C2A18B6}" dt="2021-11-03T12:37:12.984" v="1550"/>
        <pc:sldMkLst>
          <pc:docMk/>
          <pc:sldMk cId="1501482278" sldId="302"/>
        </pc:sldMkLst>
        <pc:spChg chg="mod">
          <ac:chgData name="José Pires" userId="8aa95e1a-3780-4ae1-aa65-7eda6c870eeb" providerId="ADAL" clId="{F254D5BC-F8F5-4A18-8C2F-839C4C2A18B6}" dt="2021-11-03T12:14:42.540" v="914" actId="1036"/>
          <ac:spMkLst>
            <pc:docMk/>
            <pc:sldMk cId="1501482278" sldId="302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F254D5BC-F8F5-4A18-8C2F-839C4C2A18B6}" dt="2021-11-03T12:45:48.846" v="1696" actId="20577"/>
        <pc:sldMkLst>
          <pc:docMk/>
          <pc:sldMk cId="3578829051" sldId="303"/>
        </pc:sldMkLst>
        <pc:spChg chg="mod">
          <ac:chgData name="José Pires" userId="8aa95e1a-3780-4ae1-aa65-7eda6c870eeb" providerId="ADAL" clId="{F254D5BC-F8F5-4A18-8C2F-839C4C2A18B6}" dt="2021-11-03T12:07:54.539" v="464" actId="1076"/>
          <ac:spMkLst>
            <pc:docMk/>
            <pc:sldMk cId="3578829051" sldId="303"/>
            <ac:spMk id="4" creationId="{17FAB7C6-6F88-4D44-BBB3-24B69BF254BC}"/>
          </ac:spMkLst>
        </pc:spChg>
        <pc:spChg chg="mod">
          <ac:chgData name="José Pires" userId="8aa95e1a-3780-4ae1-aa65-7eda6c870eeb" providerId="ADAL" clId="{F254D5BC-F8F5-4A18-8C2F-839C4C2A18B6}" dt="2021-11-03T12:45:48.846" v="1696" actId="20577"/>
          <ac:spMkLst>
            <pc:docMk/>
            <pc:sldMk cId="3578829051" sldId="303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F254D5BC-F8F5-4A18-8C2F-839C4C2A18B6}" dt="2021-11-03T12:37:37.504" v="1552"/>
        <pc:sldMkLst>
          <pc:docMk/>
          <pc:sldMk cId="340859211" sldId="304"/>
        </pc:sldMkLst>
        <pc:spChg chg="mod">
          <ac:chgData name="José Pires" userId="8aa95e1a-3780-4ae1-aa65-7eda6c870eeb" providerId="ADAL" clId="{F254D5BC-F8F5-4A18-8C2F-839C4C2A18B6}" dt="2021-11-03T12:14:24.990" v="911" actId="1035"/>
          <ac:spMkLst>
            <pc:docMk/>
            <pc:sldMk cId="340859211" sldId="304"/>
            <ac:spMk id="10" creationId="{FDDB500B-8A17-4F71-87AE-71DB58E8B802}"/>
          </ac:spMkLst>
        </pc:spChg>
      </pc:sldChg>
      <pc:sldChg chg="modSp add mod modAnim">
        <pc:chgData name="José Pires" userId="8aa95e1a-3780-4ae1-aa65-7eda6c870eeb" providerId="ADAL" clId="{F254D5BC-F8F5-4A18-8C2F-839C4C2A18B6}" dt="2021-11-03T12:37:58.174" v="1554"/>
        <pc:sldMkLst>
          <pc:docMk/>
          <pc:sldMk cId="2884528864" sldId="305"/>
        </pc:sldMkLst>
        <pc:spChg chg="mod">
          <ac:chgData name="José Pires" userId="8aa95e1a-3780-4ae1-aa65-7eda6c870eeb" providerId="ADAL" clId="{F254D5BC-F8F5-4A18-8C2F-839C4C2A18B6}" dt="2021-11-03T12:27:19.212" v="1367" actId="20577"/>
          <ac:spMkLst>
            <pc:docMk/>
            <pc:sldMk cId="2884528864" sldId="305"/>
            <ac:spMk id="10" creationId="{FDDB500B-8A17-4F71-87AE-71DB58E8B802}"/>
          </ac:spMkLst>
        </pc:spChg>
      </pc:sldChg>
      <pc:sldChg chg="add del">
        <pc:chgData name="José Pires" userId="8aa95e1a-3780-4ae1-aa65-7eda6c870eeb" providerId="ADAL" clId="{F254D5BC-F8F5-4A18-8C2F-839C4C2A18B6}" dt="2021-11-03T12:29:36.133" v="1422" actId="47"/>
        <pc:sldMkLst>
          <pc:docMk/>
          <pc:sldMk cId="3365261791" sldId="306"/>
        </pc:sldMkLst>
      </pc:sldChg>
      <pc:sldChg chg="addSp delSp modSp add mod addAnim delAnim modAnim">
        <pc:chgData name="José Pires" userId="8aa95e1a-3780-4ae1-aa65-7eda6c870eeb" providerId="ADAL" clId="{F254D5BC-F8F5-4A18-8C2F-839C4C2A18B6}" dt="2021-11-03T12:43:03.196" v="1674"/>
        <pc:sldMkLst>
          <pc:docMk/>
          <pc:sldMk cId="194193053" sldId="307"/>
        </pc:sldMkLst>
        <pc:spChg chg="add mod">
          <ac:chgData name="José Pires" userId="8aa95e1a-3780-4ae1-aa65-7eda6c870eeb" providerId="ADAL" clId="{F254D5BC-F8F5-4A18-8C2F-839C4C2A18B6}" dt="2021-11-03T12:42:27.105" v="1672" actId="164"/>
          <ac:spMkLst>
            <pc:docMk/>
            <pc:sldMk cId="194193053" sldId="307"/>
            <ac:spMk id="2" creationId="{6FD765A8-E232-4FF7-B45C-DCAEAF74BC8A}"/>
          </ac:spMkLst>
        </pc:spChg>
        <pc:spChg chg="add del mod">
          <ac:chgData name="José Pires" userId="8aa95e1a-3780-4ae1-aa65-7eda6c870eeb" providerId="ADAL" clId="{F254D5BC-F8F5-4A18-8C2F-839C4C2A18B6}" dt="2021-11-03T12:39:20.063" v="1644"/>
          <ac:spMkLst>
            <pc:docMk/>
            <pc:sldMk cId="194193053" sldId="307"/>
            <ac:spMk id="6" creationId="{C84EEFEB-8D34-4281-B0DC-F603BDD7D3DE}"/>
          </ac:spMkLst>
        </pc:spChg>
        <pc:spChg chg="add del mod">
          <ac:chgData name="José Pires" userId="8aa95e1a-3780-4ae1-aa65-7eda6c870eeb" providerId="ADAL" clId="{F254D5BC-F8F5-4A18-8C2F-839C4C2A18B6}" dt="2021-11-03T12:39:19.657" v="1643"/>
          <ac:spMkLst>
            <pc:docMk/>
            <pc:sldMk cId="194193053" sldId="307"/>
            <ac:spMk id="7" creationId="{E5900A0C-A1C7-4027-B093-771483591216}"/>
          </ac:spMkLst>
        </pc:spChg>
        <pc:spChg chg="add mod">
          <ac:chgData name="José Pires" userId="8aa95e1a-3780-4ae1-aa65-7eda6c870eeb" providerId="ADAL" clId="{F254D5BC-F8F5-4A18-8C2F-839C4C2A18B6}" dt="2021-11-03T12:42:27.105" v="1672" actId="164"/>
          <ac:spMkLst>
            <pc:docMk/>
            <pc:sldMk cId="194193053" sldId="307"/>
            <ac:spMk id="8" creationId="{0F0E2436-9436-4B00-A297-D296AB9E1342}"/>
          </ac:spMkLst>
        </pc:spChg>
        <pc:spChg chg="mod">
          <ac:chgData name="José Pires" userId="8aa95e1a-3780-4ae1-aa65-7eda6c870eeb" providerId="ADAL" clId="{F254D5BC-F8F5-4A18-8C2F-839C4C2A18B6}" dt="2021-11-03T12:39:52.534" v="1656" actId="27636"/>
          <ac:spMkLst>
            <pc:docMk/>
            <pc:sldMk cId="194193053" sldId="307"/>
            <ac:spMk id="10" creationId="{FDDB500B-8A17-4F71-87AE-71DB58E8B802}"/>
          </ac:spMkLst>
        </pc:spChg>
        <pc:grpChg chg="add mod">
          <ac:chgData name="José Pires" userId="8aa95e1a-3780-4ae1-aa65-7eda6c870eeb" providerId="ADAL" clId="{F254D5BC-F8F5-4A18-8C2F-839C4C2A18B6}" dt="2021-11-03T12:42:27.105" v="1672" actId="164"/>
          <ac:grpSpMkLst>
            <pc:docMk/>
            <pc:sldMk cId="194193053" sldId="307"/>
            <ac:grpSpMk id="9" creationId="{99CBF258-4D7C-4EAA-BB16-56CD57A8D15D}"/>
          </ac:grpSpMkLst>
        </pc:grpChg>
      </pc:sldChg>
      <pc:sldChg chg="addSp delSp modSp add mod">
        <pc:chgData name="José Pires" userId="8aa95e1a-3780-4ae1-aa65-7eda6c870eeb" providerId="ADAL" clId="{F254D5BC-F8F5-4A18-8C2F-839C4C2A18B6}" dt="2021-11-03T12:28:59.303" v="1420" actId="1076"/>
        <pc:sldMkLst>
          <pc:docMk/>
          <pc:sldMk cId="3866161851" sldId="308"/>
        </pc:sldMkLst>
        <pc:spChg chg="mod">
          <ac:chgData name="José Pires" userId="8aa95e1a-3780-4ae1-aa65-7eda6c870eeb" providerId="ADAL" clId="{F254D5BC-F8F5-4A18-8C2F-839C4C2A18B6}" dt="2021-11-03T12:27:43.252" v="1380" actId="20577"/>
          <ac:spMkLst>
            <pc:docMk/>
            <pc:sldMk cId="3866161851" sldId="308"/>
            <ac:spMk id="3" creationId="{DCCAD75C-6CBB-4728-9829-FF3AF5C28B9E}"/>
          </ac:spMkLst>
        </pc:spChg>
        <pc:spChg chg="mod">
          <ac:chgData name="José Pires" userId="8aa95e1a-3780-4ae1-aa65-7eda6c870eeb" providerId="ADAL" clId="{F254D5BC-F8F5-4A18-8C2F-839C4C2A18B6}" dt="2021-11-03T12:28:39.883" v="1415" actId="14100"/>
          <ac:spMkLst>
            <pc:docMk/>
            <pc:sldMk cId="3866161851" sldId="308"/>
            <ac:spMk id="10" creationId="{FDDB500B-8A17-4F71-87AE-71DB58E8B802}"/>
          </ac:spMkLst>
        </pc:spChg>
        <pc:picChg chg="del">
          <ac:chgData name="José Pires" userId="8aa95e1a-3780-4ae1-aa65-7eda6c870eeb" providerId="ADAL" clId="{F254D5BC-F8F5-4A18-8C2F-839C4C2A18B6}" dt="2021-11-03T12:27:58.902" v="1381" actId="478"/>
          <ac:picMkLst>
            <pc:docMk/>
            <pc:sldMk cId="3866161851" sldId="308"/>
            <ac:picMk id="5" creationId="{EA51ED4C-836C-48D9-8B5F-95D360BC9641}"/>
          </ac:picMkLst>
        </pc:picChg>
        <pc:picChg chg="add mod">
          <ac:chgData name="José Pires" userId="8aa95e1a-3780-4ae1-aa65-7eda6c870eeb" providerId="ADAL" clId="{F254D5BC-F8F5-4A18-8C2F-839C4C2A18B6}" dt="2021-11-03T12:28:59.303" v="1420" actId="1076"/>
          <ac:picMkLst>
            <pc:docMk/>
            <pc:sldMk cId="3866161851" sldId="308"/>
            <ac:picMk id="6" creationId="{DAD67517-F5CE-4B3C-8646-75DB137EB989}"/>
          </ac:picMkLst>
        </pc:picChg>
      </pc:sldChg>
      <pc:sldChg chg="addSp delSp modSp add mod">
        <pc:chgData name="José Pires" userId="8aa95e1a-3780-4ae1-aa65-7eda6c870eeb" providerId="ADAL" clId="{F254D5BC-F8F5-4A18-8C2F-839C4C2A18B6}" dt="2021-11-03T12:30:49.273" v="1469" actId="12"/>
        <pc:sldMkLst>
          <pc:docMk/>
          <pc:sldMk cId="747532929" sldId="309"/>
        </pc:sldMkLst>
        <pc:spChg chg="mod">
          <ac:chgData name="José Pires" userId="8aa95e1a-3780-4ae1-aa65-7eda6c870eeb" providerId="ADAL" clId="{F254D5BC-F8F5-4A18-8C2F-839C4C2A18B6}" dt="2021-11-03T12:30:49.273" v="1469" actId="12"/>
          <ac:spMkLst>
            <pc:docMk/>
            <pc:sldMk cId="747532929" sldId="309"/>
            <ac:spMk id="10" creationId="{FDDB500B-8A17-4F71-87AE-71DB58E8B802}"/>
          </ac:spMkLst>
        </pc:spChg>
        <pc:picChg chg="add mod">
          <ac:chgData name="José Pires" userId="8aa95e1a-3780-4ae1-aa65-7eda6c870eeb" providerId="ADAL" clId="{F254D5BC-F8F5-4A18-8C2F-839C4C2A18B6}" dt="2021-11-03T12:30:38.170" v="1463" actId="1035"/>
          <ac:picMkLst>
            <pc:docMk/>
            <pc:sldMk cId="747532929" sldId="309"/>
            <ac:picMk id="5" creationId="{AE811864-BD5A-4A94-AEBA-F5AB9A68249F}"/>
          </ac:picMkLst>
        </pc:picChg>
        <pc:picChg chg="del">
          <ac:chgData name="José Pires" userId="8aa95e1a-3780-4ae1-aa65-7eda6c870eeb" providerId="ADAL" clId="{F254D5BC-F8F5-4A18-8C2F-839C4C2A18B6}" dt="2021-11-03T12:30:08.043" v="1446" actId="478"/>
          <ac:picMkLst>
            <pc:docMk/>
            <pc:sldMk cId="747532929" sldId="309"/>
            <ac:picMk id="6" creationId="{DAD67517-F5CE-4B3C-8646-75DB137EB989}"/>
          </ac:picMkLst>
        </pc:picChg>
      </pc:sldChg>
      <pc:sldChg chg="addSp delSp modSp add mod">
        <pc:chgData name="José Pires" userId="8aa95e1a-3780-4ae1-aa65-7eda6c870eeb" providerId="ADAL" clId="{F254D5BC-F8F5-4A18-8C2F-839C4C2A18B6}" dt="2021-11-03T12:32:05.603" v="1493" actId="1035"/>
        <pc:sldMkLst>
          <pc:docMk/>
          <pc:sldMk cId="1407692258" sldId="310"/>
        </pc:sldMkLst>
        <pc:spChg chg="mod">
          <ac:chgData name="José Pires" userId="8aa95e1a-3780-4ae1-aa65-7eda6c870eeb" providerId="ADAL" clId="{F254D5BC-F8F5-4A18-8C2F-839C4C2A18B6}" dt="2021-11-03T12:31:27.881" v="1476" actId="20577"/>
          <ac:spMkLst>
            <pc:docMk/>
            <pc:sldMk cId="1407692258" sldId="310"/>
            <ac:spMk id="10" creationId="{FDDB500B-8A17-4F71-87AE-71DB58E8B802}"/>
          </ac:spMkLst>
        </pc:spChg>
        <pc:picChg chg="del">
          <ac:chgData name="José Pires" userId="8aa95e1a-3780-4ae1-aa65-7eda6c870eeb" providerId="ADAL" clId="{F254D5BC-F8F5-4A18-8C2F-839C4C2A18B6}" dt="2021-11-03T12:31:45.473" v="1477" actId="478"/>
          <ac:picMkLst>
            <pc:docMk/>
            <pc:sldMk cId="1407692258" sldId="310"/>
            <ac:picMk id="5" creationId="{AE811864-BD5A-4A94-AEBA-F5AB9A68249F}"/>
          </ac:picMkLst>
        </pc:picChg>
        <pc:picChg chg="add mod">
          <ac:chgData name="José Pires" userId="8aa95e1a-3780-4ae1-aa65-7eda6c870eeb" providerId="ADAL" clId="{F254D5BC-F8F5-4A18-8C2F-839C4C2A18B6}" dt="2021-11-03T12:32:05.603" v="1493" actId="1035"/>
          <ac:picMkLst>
            <pc:docMk/>
            <pc:sldMk cId="1407692258" sldId="310"/>
            <ac:picMk id="6" creationId="{C884F6B3-5763-4C46-B5ED-078E9B88D4C6}"/>
          </ac:picMkLst>
        </pc:picChg>
      </pc:sldChg>
      <pc:sldChg chg="addSp delSp modSp add mod">
        <pc:chgData name="José Pires" userId="8aa95e1a-3780-4ae1-aa65-7eda6c870eeb" providerId="ADAL" clId="{F254D5BC-F8F5-4A18-8C2F-839C4C2A18B6}" dt="2021-11-03T12:34:04.944" v="1527" actId="1035"/>
        <pc:sldMkLst>
          <pc:docMk/>
          <pc:sldMk cId="1471628245" sldId="311"/>
        </pc:sldMkLst>
        <pc:spChg chg="mod">
          <ac:chgData name="José Pires" userId="8aa95e1a-3780-4ae1-aa65-7eda6c870eeb" providerId="ADAL" clId="{F254D5BC-F8F5-4A18-8C2F-839C4C2A18B6}" dt="2021-11-03T12:33:21.170" v="1516" actId="20577"/>
          <ac:spMkLst>
            <pc:docMk/>
            <pc:sldMk cId="1471628245" sldId="311"/>
            <ac:spMk id="10" creationId="{FDDB500B-8A17-4F71-87AE-71DB58E8B802}"/>
          </ac:spMkLst>
        </pc:spChg>
        <pc:picChg chg="add mod ord">
          <ac:chgData name="José Pires" userId="8aa95e1a-3780-4ae1-aa65-7eda6c870eeb" providerId="ADAL" clId="{F254D5BC-F8F5-4A18-8C2F-839C4C2A18B6}" dt="2021-11-03T12:34:04.944" v="1527" actId="1035"/>
          <ac:picMkLst>
            <pc:docMk/>
            <pc:sldMk cId="1471628245" sldId="311"/>
            <ac:picMk id="5" creationId="{D5735F9D-1066-4D0D-8B69-064A1B6FCEFB}"/>
          </ac:picMkLst>
        </pc:picChg>
        <pc:picChg chg="del">
          <ac:chgData name="José Pires" userId="8aa95e1a-3780-4ae1-aa65-7eda6c870eeb" providerId="ADAL" clId="{F254D5BC-F8F5-4A18-8C2F-839C4C2A18B6}" dt="2021-11-03T12:32:33.793" v="1507" actId="478"/>
          <ac:picMkLst>
            <pc:docMk/>
            <pc:sldMk cId="1471628245" sldId="311"/>
            <ac:picMk id="6" creationId="{C884F6B3-5763-4C46-B5ED-078E9B88D4C6}"/>
          </ac:picMkLst>
        </pc:picChg>
      </pc:sldChg>
    </pc:docChg>
  </pc:docChgLst>
  <pc:docChgLst>
    <pc:chgData name="José Miguel Alves Pires" userId="S::a50178@uminho.pt::8aa95e1a-3780-4ae1-aa65-7eda6c870eeb" providerId="AD" clId="Web-{294F45A7-305F-72C9-6727-9ACED13BFE9C}"/>
    <pc:docChg chg="modSld">
      <pc:chgData name="José Miguel Alves Pires" userId="S::a50178@uminho.pt::8aa95e1a-3780-4ae1-aa65-7eda6c870eeb" providerId="AD" clId="Web-{294F45A7-305F-72C9-6727-9ACED13BFE9C}" dt="2021-10-27T22:15:06.808" v="13" actId="14100"/>
      <pc:docMkLst>
        <pc:docMk/>
      </pc:docMkLst>
      <pc:sldChg chg="modSp">
        <pc:chgData name="José Miguel Alves Pires" userId="S::a50178@uminho.pt::8aa95e1a-3780-4ae1-aa65-7eda6c870eeb" providerId="AD" clId="Web-{294F45A7-305F-72C9-6727-9ACED13BFE9C}" dt="2021-10-27T22:15:06.808" v="13" actId="14100"/>
        <pc:sldMkLst>
          <pc:docMk/>
          <pc:sldMk cId="0" sldId="260"/>
        </pc:sldMkLst>
        <pc:spChg chg="mod">
          <ac:chgData name="José Miguel Alves Pires" userId="S::a50178@uminho.pt::8aa95e1a-3780-4ae1-aa65-7eda6c870eeb" providerId="AD" clId="Web-{294F45A7-305F-72C9-6727-9ACED13BFE9C}" dt="2021-10-27T22:15:06.808" v="13" actId="14100"/>
          <ac:spMkLst>
            <pc:docMk/>
            <pc:sldMk cId="0" sldId="260"/>
            <ac:spMk id="9" creationId="{00000000-0000-0000-0000-000000000000}"/>
          </ac:spMkLst>
        </pc:spChg>
      </pc:sldChg>
    </pc:docChg>
  </pc:docChgLst>
  <pc:docChgLst>
    <pc:chgData name="José Miguel Alves Pires" userId="8aa95e1a-3780-4ae1-aa65-7eda6c870eeb" providerId="ADAL" clId="{B0419E6D-22F1-4051-A8D6-7223439E782A}"/>
    <pc:docChg chg="addSld modSld sldOrd">
      <pc:chgData name="José Miguel Alves Pires" userId="8aa95e1a-3780-4ae1-aa65-7eda6c870eeb" providerId="ADAL" clId="{B0419E6D-22F1-4051-A8D6-7223439E782A}" dt="2021-10-27T23:35:06.433" v="206"/>
      <pc:docMkLst>
        <pc:docMk/>
      </pc:docMkLst>
      <pc:sldChg chg="modSp">
        <pc:chgData name="José Miguel Alves Pires" userId="8aa95e1a-3780-4ae1-aa65-7eda6c870eeb" providerId="ADAL" clId="{B0419E6D-22F1-4051-A8D6-7223439E782A}" dt="2021-10-27T23:09:14.939" v="25"/>
        <pc:sldMkLst>
          <pc:docMk/>
          <pc:sldMk cId="0" sldId="260"/>
        </pc:sldMkLst>
        <pc:spChg chg="mod">
          <ac:chgData name="José Miguel Alves Pires" userId="8aa95e1a-3780-4ae1-aa65-7eda6c870eeb" providerId="ADAL" clId="{B0419E6D-22F1-4051-A8D6-7223439E782A}" dt="2021-10-27T23:09:14.939" v="25"/>
          <ac:spMkLst>
            <pc:docMk/>
            <pc:sldMk cId="0" sldId="260"/>
            <ac:spMk id="4" creationId="{00000000-0000-0000-0000-000000000000}"/>
          </ac:spMkLst>
        </pc:spChg>
      </pc:sldChg>
      <pc:sldChg chg="delSp">
        <pc:chgData name="José Miguel Alves Pires" userId="8aa95e1a-3780-4ae1-aa65-7eda6c870eeb" providerId="ADAL" clId="{B0419E6D-22F1-4051-A8D6-7223439E782A}" dt="2021-10-27T23:05:21.195" v="24"/>
        <pc:sldMkLst>
          <pc:docMk/>
          <pc:sldMk cId="2083579044" sldId="261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083579044" sldId="261"/>
            <ac:spMk id="4" creationId="{F0FE6AD3-F321-4D48-A9A2-8947C6E47ECB}"/>
          </ac:spMkLst>
        </pc:spChg>
      </pc:sldChg>
      <pc:sldChg chg="delSp modAnim">
        <pc:chgData name="José Miguel Alves Pires" userId="8aa95e1a-3780-4ae1-aa65-7eda6c870eeb" providerId="ADAL" clId="{B0419E6D-22F1-4051-A8D6-7223439E782A}" dt="2021-10-27T23:14:25.853" v="32"/>
        <pc:sldMkLst>
          <pc:docMk/>
          <pc:sldMk cId="2572473668" sldId="262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572473668" sldId="262"/>
            <ac:spMk id="4" creationId="{82714464-EF56-49B3-A572-359AB07EE24B}"/>
          </ac:spMkLst>
        </pc:spChg>
      </pc:sldChg>
      <pc:sldChg chg="delSp modSp modAnim">
        <pc:chgData name="José Miguel Alves Pires" userId="8aa95e1a-3780-4ae1-aa65-7eda6c870eeb" providerId="ADAL" clId="{B0419E6D-22F1-4051-A8D6-7223439E782A}" dt="2021-10-27T23:16:57.185" v="73" actId="20577"/>
        <pc:sldMkLst>
          <pc:docMk/>
          <pc:sldMk cId="1711874207" sldId="263"/>
        </pc:sldMkLst>
        <pc:spChg chg="mod">
          <ac:chgData name="José Miguel Alves Pires" userId="8aa95e1a-3780-4ae1-aa65-7eda6c870eeb" providerId="ADAL" clId="{B0419E6D-22F1-4051-A8D6-7223439E782A}" dt="2021-10-27T23:16:57.185" v="73" actId="20577"/>
          <ac:spMkLst>
            <pc:docMk/>
            <pc:sldMk cId="1711874207" sldId="263"/>
            <ac:spMk id="10" creationId="{FDDB500B-8A17-4F71-87AE-71DB58E8B802}"/>
          </ac:spMkLst>
        </pc:spChg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711874207" sldId="263"/>
            <ac:spMk id="11" creationId="{DEEC90C2-1A79-4900-B3C5-67C427E685BA}"/>
          </ac:spMkLst>
        </pc:spChg>
      </pc:sldChg>
      <pc:sldChg chg="delSp modSp modAnim">
        <pc:chgData name="José Miguel Alves Pires" userId="8aa95e1a-3780-4ae1-aa65-7eda6c870eeb" providerId="ADAL" clId="{B0419E6D-22F1-4051-A8D6-7223439E782A}" dt="2021-10-27T23:34:48.861" v="205" actId="5793"/>
        <pc:sldMkLst>
          <pc:docMk/>
          <pc:sldMk cId="1194278033" sldId="280"/>
        </pc:sldMkLst>
        <pc:spChg chg="mod">
          <ac:chgData name="José Miguel Alves Pires" userId="8aa95e1a-3780-4ae1-aa65-7eda6c870eeb" providerId="ADAL" clId="{B0419E6D-22F1-4051-A8D6-7223439E782A}" dt="2021-10-27T23:34:48.861" v="205" actId="5793"/>
          <ac:spMkLst>
            <pc:docMk/>
            <pc:sldMk cId="1194278033" sldId="280"/>
            <ac:spMk id="2" creationId="{218E4369-F83D-40DD-A027-39E7F42D1F95}"/>
          </ac:spMkLst>
        </pc:spChg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194278033" sldId="280"/>
            <ac:spMk id="4" creationId="{BDBAD666-12DE-409C-80AC-87012616A14B}"/>
          </ac:spMkLst>
        </pc:spChg>
      </pc:sldChg>
      <pc:sldChg chg="delSp modAnim">
        <pc:chgData name="José Miguel Alves Pires" userId="8aa95e1a-3780-4ae1-aa65-7eda6c870eeb" providerId="ADAL" clId="{B0419E6D-22F1-4051-A8D6-7223439E782A}" dt="2021-10-27T23:13:39.620" v="29"/>
        <pc:sldMkLst>
          <pc:docMk/>
          <pc:sldMk cId="2090207183" sldId="281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090207183" sldId="281"/>
            <ac:spMk id="4" creationId="{918FD6BE-83C5-4628-9872-1743E894BB20}"/>
          </ac:spMkLst>
        </pc:spChg>
      </pc:sldChg>
      <pc:sldChg chg="delSp modAnim">
        <pc:chgData name="José Miguel Alves Pires" userId="8aa95e1a-3780-4ae1-aa65-7eda6c870eeb" providerId="ADAL" clId="{B0419E6D-22F1-4051-A8D6-7223439E782A}" dt="2021-10-27T23:14:45.377" v="36"/>
        <pc:sldMkLst>
          <pc:docMk/>
          <pc:sldMk cId="2685718519" sldId="282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685718519" sldId="282"/>
            <ac:spMk id="4" creationId="{FBB270F3-A80D-40D3-9294-10619B5424ED}"/>
          </ac:spMkLst>
        </pc:spChg>
      </pc:sldChg>
      <pc:sldChg chg="addSp delSp modSp add">
        <pc:chgData name="José Miguel Alves Pires" userId="8aa95e1a-3780-4ae1-aa65-7eda6c870eeb" providerId="ADAL" clId="{B0419E6D-22F1-4051-A8D6-7223439E782A}" dt="2021-10-27T23:05:21.195" v="24"/>
        <pc:sldMkLst>
          <pc:docMk/>
          <pc:sldMk cId="3534131928" sldId="283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534131928" sldId="283"/>
            <ac:spMk id="10" creationId="{942D9298-DC46-4E1A-9A09-4355DBD69A52}"/>
          </ac:spMkLst>
        </pc:spChg>
        <pc:picChg chg="add mod">
          <ac:chgData name="José Miguel Alves Pires" userId="8aa95e1a-3780-4ae1-aa65-7eda6c870eeb" providerId="ADAL" clId="{B0419E6D-22F1-4051-A8D6-7223439E782A}" dt="2021-10-27T22:32:03.237" v="6"/>
          <ac:picMkLst>
            <pc:docMk/>
            <pc:sldMk cId="3534131928" sldId="283"/>
            <ac:picMk id="5" creationId="{0E6180CB-ED31-4FD6-A542-3F8E2520D53F}"/>
          </ac:picMkLst>
        </pc:picChg>
      </pc:sldChg>
      <pc:sldChg chg="delSp add ord">
        <pc:chgData name="José Miguel Alves Pires" userId="8aa95e1a-3780-4ae1-aa65-7eda6c870eeb" providerId="ADAL" clId="{B0419E6D-22F1-4051-A8D6-7223439E782A}" dt="2021-10-27T23:05:21.195" v="24"/>
        <pc:sldMkLst>
          <pc:docMk/>
          <pc:sldMk cId="3023989708" sldId="284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023989708" sldId="284"/>
            <ac:spMk id="4" creationId="{76A4750F-2B51-4F54-BBB0-ADDDA60C0133}"/>
          </ac:spMkLst>
        </pc:spChg>
      </pc:sldChg>
      <pc:sldChg chg="add">
        <pc:chgData name="José Miguel Alves Pires" userId="8aa95e1a-3780-4ae1-aa65-7eda6c870eeb" providerId="ADAL" clId="{B0419E6D-22F1-4051-A8D6-7223439E782A}" dt="2021-10-27T22:34:05.507" v="7"/>
        <pc:sldMkLst>
          <pc:docMk/>
          <pc:sldMk cId="1062249561" sldId="285"/>
        </pc:sldMkLst>
      </pc:sldChg>
      <pc:sldChg chg="delSp add ord modAnim">
        <pc:chgData name="José Miguel Alves Pires" userId="8aa95e1a-3780-4ae1-aa65-7eda6c870eeb" providerId="ADAL" clId="{B0419E6D-22F1-4051-A8D6-7223439E782A}" dt="2021-10-27T23:18:35.930" v="78"/>
        <pc:sldMkLst>
          <pc:docMk/>
          <pc:sldMk cId="1649270005" sldId="286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649270005" sldId="286"/>
            <ac:spMk id="2" creationId="{9091C850-8617-40B2-B387-BFE4059F99F0}"/>
          </ac:spMkLst>
        </pc:spChg>
      </pc:sldChg>
      <pc:sldChg chg="delSp add ord modAnim">
        <pc:chgData name="José Miguel Alves Pires" userId="8aa95e1a-3780-4ae1-aa65-7eda6c870eeb" providerId="ADAL" clId="{B0419E6D-22F1-4051-A8D6-7223439E782A}" dt="2021-10-27T23:17:40.454" v="76"/>
        <pc:sldMkLst>
          <pc:docMk/>
          <pc:sldMk cId="967613919" sldId="287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967613919" sldId="287"/>
            <ac:spMk id="2" creationId="{69BBF76C-5C9C-4A12-9213-A63F0F101150}"/>
          </ac:spMkLst>
        </pc:spChg>
      </pc:sldChg>
      <pc:sldChg chg="delSp">
        <pc:chgData name="José Miguel Alves Pires" userId="8aa95e1a-3780-4ae1-aa65-7eda6c870eeb" providerId="ADAL" clId="{B0419E6D-22F1-4051-A8D6-7223439E782A}" dt="2021-10-27T23:05:21.195" v="24"/>
        <pc:sldMkLst>
          <pc:docMk/>
          <pc:sldMk cId="232654206" sldId="288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232654206" sldId="288"/>
            <ac:spMk id="7" creationId="{F97C80F5-42F5-428B-A7F8-BD585E6843D0}"/>
          </ac:spMkLst>
        </pc:spChg>
      </pc:sldChg>
      <pc:sldChg chg="addSp delSp modSp add">
        <pc:chgData name="José Miguel Alves Pires" userId="8aa95e1a-3780-4ae1-aa65-7eda6c870eeb" providerId="ADAL" clId="{B0419E6D-22F1-4051-A8D6-7223439E782A}" dt="2021-10-27T23:05:21.195" v="24"/>
        <pc:sldMkLst>
          <pc:docMk/>
          <pc:sldMk cId="3688479240" sldId="289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688479240" sldId="289"/>
            <ac:spMk id="14" creationId="{EA0A1EC5-A305-4695-B814-B16059A3E787}"/>
          </ac:spMkLst>
        </pc:spChg>
        <pc:grpChg chg="add mod">
          <ac:chgData name="José Miguel Alves Pires" userId="8aa95e1a-3780-4ae1-aa65-7eda6c870eeb" providerId="ADAL" clId="{B0419E6D-22F1-4051-A8D6-7223439E782A}" dt="2021-10-27T22:51:09.132" v="14" actId="164"/>
          <ac:grpSpMkLst>
            <pc:docMk/>
            <pc:sldMk cId="3688479240" sldId="289"/>
            <ac:grpSpMk id="11" creationId="{5D541389-0D3F-4926-B216-08562E78D6E9}"/>
          </ac:grpSpMkLst>
        </pc:grpChg>
        <pc:picChg chg="mod">
          <ac:chgData name="José Miguel Alves Pires" userId="8aa95e1a-3780-4ae1-aa65-7eda6c870eeb" providerId="ADAL" clId="{B0419E6D-22F1-4051-A8D6-7223439E782A}" dt="2021-10-27T22:51:09.132" v="14" actId="164"/>
          <ac:picMkLst>
            <pc:docMk/>
            <pc:sldMk cId="3688479240" sldId="289"/>
            <ac:picMk id="7" creationId="{3885A974-AA4D-4E3D-95BD-B70CE8B96724}"/>
          </ac:picMkLst>
        </pc:picChg>
        <pc:picChg chg="mod">
          <ac:chgData name="José Miguel Alves Pires" userId="8aa95e1a-3780-4ae1-aa65-7eda6c870eeb" providerId="ADAL" clId="{B0419E6D-22F1-4051-A8D6-7223439E782A}" dt="2021-10-27T22:51:09.132" v="14" actId="164"/>
          <ac:picMkLst>
            <pc:docMk/>
            <pc:sldMk cId="3688479240" sldId="289"/>
            <ac:picMk id="9" creationId="{8A1CCD9A-30C7-436A-BCA7-11FAD82F42A9}"/>
          </ac:picMkLst>
        </pc:picChg>
        <pc:picChg chg="add mod">
          <ac:chgData name="José Miguel Alves Pires" userId="8aa95e1a-3780-4ae1-aa65-7eda6c870eeb" providerId="ADAL" clId="{B0419E6D-22F1-4051-A8D6-7223439E782A}" dt="2021-10-27T22:51:09.132" v="14" actId="164"/>
          <ac:picMkLst>
            <pc:docMk/>
            <pc:sldMk cId="3688479240" sldId="289"/>
            <ac:picMk id="10" creationId="{99A88313-E69D-4081-9425-C7F7E6227D15}"/>
          </ac:picMkLst>
        </pc:picChg>
      </pc:sldChg>
      <pc:sldChg chg="addSp delSp modSp add">
        <pc:chgData name="José Miguel Alves Pires" userId="8aa95e1a-3780-4ae1-aa65-7eda6c870eeb" providerId="ADAL" clId="{B0419E6D-22F1-4051-A8D6-7223439E782A}" dt="2021-10-27T23:05:21.195" v="24"/>
        <pc:sldMkLst>
          <pc:docMk/>
          <pc:sldMk cId="3498927287" sldId="290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3498927287" sldId="290"/>
            <ac:spMk id="6" creationId="{AF2765FC-C409-4DB0-AB0D-5BD30BAC1F63}"/>
          </ac:spMkLst>
        </pc:spChg>
        <pc:grpChg chg="add mod">
          <ac:chgData name="José Miguel Alves Pires" userId="8aa95e1a-3780-4ae1-aa65-7eda6c870eeb" providerId="ADAL" clId="{B0419E6D-22F1-4051-A8D6-7223439E782A}" dt="2021-10-27T22:53:25.863" v="17" actId="164"/>
          <ac:grpSpMkLst>
            <pc:docMk/>
            <pc:sldMk cId="3498927287" sldId="290"/>
            <ac:grpSpMk id="5" creationId="{D11A0CCD-2DB9-42A0-A149-12BE84B0B178}"/>
          </ac:grpSpMkLst>
        </pc:grpChg>
        <pc:picChg chg="mod">
          <ac:chgData name="José Miguel Alves Pires" userId="8aa95e1a-3780-4ae1-aa65-7eda6c870eeb" providerId="ADAL" clId="{B0419E6D-22F1-4051-A8D6-7223439E782A}" dt="2021-10-27T22:53:25.863" v="17" actId="164"/>
          <ac:picMkLst>
            <pc:docMk/>
            <pc:sldMk cId="3498927287" sldId="290"/>
            <ac:picMk id="4" creationId="{268A2703-FD42-47D4-AE32-7EA6708232D9}"/>
          </ac:picMkLst>
        </pc:picChg>
        <pc:picChg chg="add mod">
          <ac:chgData name="José Miguel Alves Pires" userId="8aa95e1a-3780-4ae1-aa65-7eda6c870eeb" providerId="ADAL" clId="{B0419E6D-22F1-4051-A8D6-7223439E782A}" dt="2021-10-27T22:53:25.863" v="17" actId="164"/>
          <ac:picMkLst>
            <pc:docMk/>
            <pc:sldMk cId="3498927287" sldId="290"/>
            <ac:picMk id="12" creationId="{735D1194-5B55-4303-8205-27C5D8266232}"/>
          </ac:picMkLst>
        </pc:picChg>
        <pc:picChg chg="mod">
          <ac:chgData name="José Miguel Alves Pires" userId="8aa95e1a-3780-4ae1-aa65-7eda6c870eeb" providerId="ADAL" clId="{B0419E6D-22F1-4051-A8D6-7223439E782A}" dt="2021-10-27T22:53:25.863" v="17" actId="164"/>
          <ac:picMkLst>
            <pc:docMk/>
            <pc:sldMk cId="3498927287" sldId="290"/>
            <ac:picMk id="13" creationId="{B99D28EA-68E5-41B6-9477-6016AF8662FB}"/>
          </ac:picMkLst>
        </pc:picChg>
      </pc:sldChg>
      <pc:sldChg chg="addSp delSp modSp add ord">
        <pc:chgData name="José Miguel Alves Pires" userId="8aa95e1a-3780-4ae1-aa65-7eda6c870eeb" providerId="ADAL" clId="{B0419E6D-22F1-4051-A8D6-7223439E782A}" dt="2021-10-27T23:05:21.195" v="24"/>
        <pc:sldMkLst>
          <pc:docMk/>
          <pc:sldMk cId="1013416732" sldId="291"/>
        </pc:sldMkLst>
        <pc:spChg chg="del">
          <ac:chgData name="José Miguel Alves Pires" userId="8aa95e1a-3780-4ae1-aa65-7eda6c870eeb" providerId="ADAL" clId="{B0419E6D-22F1-4051-A8D6-7223439E782A}" dt="2021-10-27T23:05:21.195" v="24"/>
          <ac:spMkLst>
            <pc:docMk/>
            <pc:sldMk cId="1013416732" sldId="291"/>
            <ac:spMk id="8" creationId="{824079B8-02C1-45A2-9EE3-73DCD3418FD3}"/>
          </ac:spMkLst>
        </pc:spChg>
        <pc:picChg chg="add mod">
          <ac:chgData name="José Miguel Alves Pires" userId="8aa95e1a-3780-4ae1-aa65-7eda6c870eeb" providerId="ADAL" clId="{B0419E6D-22F1-4051-A8D6-7223439E782A}" dt="2021-10-27T23:01:11.386" v="19"/>
          <ac:picMkLst>
            <pc:docMk/>
            <pc:sldMk cId="1013416732" sldId="291"/>
            <ac:picMk id="7" creationId="{9CF7E389-5EF1-4A9A-ADB5-46D59C03165B}"/>
          </ac:picMkLst>
        </pc:picChg>
      </pc:sldChg>
      <pc:sldChg chg="modSp add modAnim">
        <pc:chgData name="José Miguel Alves Pires" userId="8aa95e1a-3780-4ae1-aa65-7eda6c870eeb" providerId="ADAL" clId="{B0419E6D-22F1-4051-A8D6-7223439E782A}" dt="2021-10-27T23:35:06.433" v="206"/>
        <pc:sldMkLst>
          <pc:docMk/>
          <pc:sldMk cId="3026357175" sldId="292"/>
        </pc:sldMkLst>
        <pc:spChg chg="mod">
          <ac:chgData name="José Miguel Alves Pires" userId="8aa95e1a-3780-4ae1-aa65-7eda6c870eeb" providerId="ADAL" clId="{B0419E6D-22F1-4051-A8D6-7223439E782A}" dt="2021-10-27T23:29:26.628" v="87" actId="404"/>
          <ac:spMkLst>
            <pc:docMk/>
            <pc:sldMk cId="3026357175" sldId="292"/>
            <ac:spMk id="2" creationId="{218E4369-F83D-40DD-A027-39E7F42D1F95}"/>
          </ac:spMkLst>
        </pc:spChg>
      </pc:sldChg>
      <pc:sldChg chg="modSp add modAnim">
        <pc:chgData name="José Miguel Alves Pires" userId="8aa95e1a-3780-4ae1-aa65-7eda6c870eeb" providerId="ADAL" clId="{B0419E6D-22F1-4051-A8D6-7223439E782A}" dt="2021-10-27T23:34:36.523" v="203"/>
        <pc:sldMkLst>
          <pc:docMk/>
          <pc:sldMk cId="3623645669" sldId="293"/>
        </pc:sldMkLst>
        <pc:spChg chg="mod">
          <ac:chgData name="José Miguel Alves Pires" userId="8aa95e1a-3780-4ae1-aa65-7eda6c870eeb" providerId="ADAL" clId="{B0419E6D-22F1-4051-A8D6-7223439E782A}" dt="2021-10-27T23:34:12.914" v="199" actId="5793"/>
          <ac:spMkLst>
            <pc:docMk/>
            <pc:sldMk cId="3623645669" sldId="293"/>
            <ac:spMk id="2" creationId="{218E4369-F83D-40DD-A027-39E7F42D1F95}"/>
          </ac:spMkLst>
        </pc:spChg>
      </pc:sldChg>
    </pc:docChg>
  </pc:docChgLst>
  <pc:docChgLst>
    <pc:chgData name="José Miguel Alves Pires" userId="8aa95e1a-3780-4ae1-aa65-7eda6c870eeb" providerId="ADAL" clId="{EF2F1635-7A62-8340-B6BA-9DA0E1420455}"/>
    <pc:docChg chg="undo custSel modSld">
      <pc:chgData name="José Miguel Alves Pires" userId="8aa95e1a-3780-4ae1-aa65-7eda6c870eeb" providerId="ADAL" clId="{EF2F1635-7A62-8340-B6BA-9DA0E1420455}" dt="2021-11-03T18:17:43.130" v="28" actId="1036"/>
      <pc:docMkLst>
        <pc:docMk/>
      </pc:docMkLst>
      <pc:sldChg chg="addSp modSp mod">
        <pc:chgData name="José Miguel Alves Pires" userId="8aa95e1a-3780-4ae1-aa65-7eda6c870eeb" providerId="ADAL" clId="{EF2F1635-7A62-8340-B6BA-9DA0E1420455}" dt="2021-11-03T18:17:43.130" v="28" actId="1036"/>
        <pc:sldMkLst>
          <pc:docMk/>
          <pc:sldMk cId="0" sldId="260"/>
        </pc:sldMkLst>
        <pc:spChg chg="add mod">
          <ac:chgData name="José Miguel Alves Pires" userId="8aa95e1a-3780-4ae1-aa65-7eda6c870eeb" providerId="ADAL" clId="{EF2F1635-7A62-8340-B6BA-9DA0E1420455}" dt="2021-11-03T18:17:43.130" v="28" actId="1036"/>
          <ac:spMkLst>
            <pc:docMk/>
            <pc:sldMk cId="0" sldId="260"/>
            <ac:spMk id="3" creationId="{DDB14721-1212-C440-BE29-CC98E6C9D9B0}"/>
          </ac:spMkLst>
        </pc:spChg>
        <pc:graphicFrameChg chg="mod modGraphic">
          <ac:chgData name="José Miguel Alves Pires" userId="8aa95e1a-3780-4ae1-aa65-7eda6c870eeb" providerId="ADAL" clId="{EF2F1635-7A62-8340-B6BA-9DA0E1420455}" dt="2021-11-03T18:17:03.806" v="3" actId="14100"/>
          <ac:graphicFrameMkLst>
            <pc:docMk/>
            <pc:sldMk cId="0" sldId="260"/>
            <ac:graphicFrameMk id="2" creationId="{61E3FE8E-EBF5-4DBB-8659-6DD53976FA32}"/>
          </ac:graphicFrameMkLst>
        </pc:graphicFrameChg>
      </pc:sldChg>
      <pc:sldChg chg="modSp mod">
        <pc:chgData name="José Miguel Alves Pires" userId="8aa95e1a-3780-4ae1-aa65-7eda6c870eeb" providerId="ADAL" clId="{EF2F1635-7A62-8340-B6BA-9DA0E1420455}" dt="2021-11-03T18:17:09.291" v="5" actId="27636"/>
        <pc:sldMkLst>
          <pc:docMk/>
          <pc:sldMk cId="194193053" sldId="307"/>
        </pc:sldMkLst>
        <pc:spChg chg="mod">
          <ac:chgData name="José Miguel Alves Pires" userId="8aa95e1a-3780-4ae1-aa65-7eda6c870eeb" providerId="ADAL" clId="{EF2F1635-7A62-8340-B6BA-9DA0E1420455}" dt="2021-11-03T18:17:09.291" v="5" actId="27636"/>
          <ac:spMkLst>
            <pc:docMk/>
            <pc:sldMk cId="194193053" sldId="307"/>
            <ac:spMk id="10" creationId="{FDDB500B-8A17-4F71-87AE-71DB58E8B80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17/11/2021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17/11/2021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pt-PT" sz="4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MDO – Marketing Digital Outdoor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lIns="91440" tIns="45720" rIns="91440" bIns="45720" anchor="ctr" anchorCtr="1">
            <a:noAutofit/>
          </a:bodyPr>
          <a:lstStyle/>
          <a:p>
            <a:pPr algn="ctr"/>
            <a:endParaRPr lang="pt-PT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104485" y="2097357"/>
            <a:ext cx="5225588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latin typeface="Calibri"/>
                <a:cs typeface="Times New Roman"/>
              </a:rPr>
              <a:t>Analysis</a:t>
            </a:r>
            <a:endParaRPr lang="pt-PT" dirty="0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1E3FE8E-EBF5-4DBB-8659-6DD53976F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7712"/>
              </p:ext>
            </p:extLst>
          </p:nvPr>
        </p:nvGraphicFramePr>
        <p:xfrm>
          <a:off x="3255532" y="5412038"/>
          <a:ext cx="3620724" cy="731520"/>
        </p:xfrm>
        <a:graphic>
          <a:graphicData uri="http://schemas.openxmlformats.org/drawingml/2006/table">
            <a:tbl>
              <a:tblPr firstRow="1" bandRow="1"/>
              <a:tblGrid>
                <a:gridCol w="1810362">
                  <a:extLst>
                    <a:ext uri="{9D8B030D-6E8A-4147-A177-3AD203B41FA5}">
                      <a16:colId xmlns:a16="http://schemas.microsoft.com/office/drawing/2014/main" val="2809516166"/>
                    </a:ext>
                  </a:extLst>
                </a:gridCol>
                <a:gridCol w="1810362">
                  <a:extLst>
                    <a:ext uri="{9D8B030D-6E8A-4147-A177-3AD203B41FA5}">
                      <a16:colId xmlns:a16="http://schemas.microsoft.com/office/drawing/2014/main" val="3277170653"/>
                    </a:ext>
                  </a:extLst>
                </a:gridCol>
              </a:tblGrid>
              <a:tr h="241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José Pires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A50178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562545"/>
                  </a:ext>
                </a:extLst>
              </a:tr>
              <a:tr h="241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Hugo Freitas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b="1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A88258</a:t>
                      </a:r>
                      <a:endParaRPr lang="pt-PT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9054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B14721-1212-C440-BE29-CC98E6C9D9B0}"/>
              </a:ext>
            </a:extLst>
          </p:cNvPr>
          <p:cNvSpPr txBox="1"/>
          <p:nvPr/>
        </p:nvSpPr>
        <p:spPr>
          <a:xfrm>
            <a:off x="2207413" y="5549170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000" b="1" dirty="0"/>
              <a:t>Group 8: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Technical constraints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device drivers;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dirty="0" err="1"/>
              <a:t>Makefiles</a:t>
            </a:r>
            <a:r>
              <a:rPr lang="en-GB" dirty="0"/>
              <a:t>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C/C++;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Raspberry Pi as the development board;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compatible HW with the development board;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dirty="0" err="1"/>
              <a:t>buildroot</a:t>
            </a:r>
            <a:r>
              <a:rPr lang="en-GB" dirty="0"/>
              <a:t>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Social media APIs for sharing multimedia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Image filtering through specialized API</a:t>
            </a:r>
          </a:p>
          <a:p>
            <a:pPr marL="457200" lvl="1" indent="0" algn="just">
              <a:buNone/>
            </a:pP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Non-technical constraints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Project duration: one semester (circa 20 weeks);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Pair work flow;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Limited budget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GB" dirty="0"/>
              <a:t>Scale model prototype</a:t>
            </a:r>
            <a:br>
              <a:rPr lang="en-GB" dirty="0"/>
            </a:b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12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51ED4C-836C-48D9-8B5F-95D360BC9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88232"/>
            <a:ext cx="74805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2448272" cy="5760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HW Architecture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13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AD67517-F5CE-4B3C-8646-75DB137E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37230"/>
            <a:ext cx="6322046" cy="46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2592288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SW Architecture:</a:t>
            </a:r>
          </a:p>
          <a:p>
            <a:pPr algn="l"/>
            <a:r>
              <a:rPr lang="en-GB" sz="2400" b="1" dirty="0"/>
              <a:t>Remote Client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14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811864-BD5A-4A94-AEBA-F5AB9A68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63" y="1268760"/>
            <a:ext cx="4425629" cy="54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2592288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SW Architecture:</a:t>
            </a:r>
          </a:p>
          <a:p>
            <a:pPr algn="l"/>
            <a:r>
              <a:rPr lang="en-GB" sz="2400" b="1" dirty="0"/>
              <a:t>Remote Server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15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84F6B3-5763-4C46-B5ED-078E9B88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64" y="1196752"/>
            <a:ext cx="4358760" cy="55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735F9D-1066-4D0D-8B69-064A1B6F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7776864" cy="509096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Architecture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SW Architecture: Local System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62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1196752"/>
            <a:ext cx="7781800" cy="410445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b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</a:b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For each su</a:t>
            </a:r>
            <a:r>
              <a:rPr lang="en-GB" b="1" dirty="0">
                <a:solidFill>
                  <a:srgbClr val="000000"/>
                </a:solidFill>
                <a:latin typeface="NewsGotT-Reg"/>
              </a:rPr>
              <a:t>bsystem {RC, RS, LS} do:</a:t>
            </a:r>
            <a:br>
              <a:rPr lang="en-GB" sz="2400" b="1" dirty="0">
                <a:solidFill>
                  <a:srgbClr val="000000"/>
                </a:solidFill>
                <a:latin typeface="NewsGotT-Reg"/>
              </a:rPr>
            </a:br>
            <a:endParaRPr lang="en-GB" sz="2400" b="1" dirty="0">
              <a:solidFill>
                <a:srgbClr val="000000"/>
              </a:solidFill>
              <a:latin typeface="NewsGotT-Reg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User </a:t>
            </a:r>
            <a:r>
              <a:rPr lang="en-GB" b="1" i="0" dirty="0" err="1">
                <a:solidFill>
                  <a:srgbClr val="000000"/>
                </a:solidFill>
                <a:effectLst/>
                <a:latin typeface="NewsGotT-Reg"/>
              </a:rPr>
              <a:t>mock</a:t>
            </a:r>
            <a:r>
              <a:rPr lang="en-GB" b="1" dirty="0" err="1">
                <a:solidFill>
                  <a:srgbClr val="000000"/>
                </a:solidFill>
                <a:latin typeface="NewsGotT-Reg"/>
              </a:rPr>
              <a:t>ups</a:t>
            </a:r>
            <a:endParaRPr lang="en-GB" b="1" dirty="0">
              <a:solidFill>
                <a:srgbClr val="000000"/>
              </a:solidFill>
              <a:latin typeface="NewsGotT-Reg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Events</a:t>
            </a:r>
            <a:endParaRPr lang="en-GB" b="1" dirty="0">
              <a:solidFill>
                <a:srgbClr val="000000"/>
              </a:solidFill>
              <a:latin typeface="NewsGotT-Reg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Use case diagram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NewsGotT-Reg"/>
              </a:rPr>
              <a:t>Dynamic operation (state-machine diagram)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1" dirty="0">
                <a:solidFill>
                  <a:srgbClr val="000000"/>
                </a:solidFill>
                <a:latin typeface="NewsGotT-Reg"/>
              </a:rPr>
              <a:t>Flow of events (sequence diagram)</a:t>
            </a:r>
            <a:endParaRPr lang="en-GB" b="1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58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Remote Client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6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User Mock-ups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19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42B5C5F-880C-4191-8EDF-2483CDEFE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196753"/>
            <a:ext cx="4860540" cy="55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Recap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Problem statement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Project Goals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Analysis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Requirements &amp; Constraints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System Overview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System Architecture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Subsystem decomposition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Budget estimation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Events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E3A49-35AD-4454-84AE-4CB8C491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12776"/>
            <a:ext cx="635393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0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Use cases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21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8ADD6B3-1C44-448F-893F-DED3BC1E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318456"/>
            <a:ext cx="4197085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9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</a:t>
            </a:r>
            <a:br>
              <a:rPr lang="en-GB" sz="2400" b="1" dirty="0"/>
            </a:br>
            <a:r>
              <a:rPr lang="en-GB" sz="2400" b="1" dirty="0"/>
              <a:t>State-</a:t>
            </a:r>
            <a:r>
              <a:rPr lang="en-GB" sz="2400" b="1" dirty="0" err="1"/>
              <a:t>mach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22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CC4EED-2283-4A77-BB7D-94A330BE4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25239"/>
            <a:ext cx="3960440" cy="54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State-</a:t>
            </a:r>
            <a:r>
              <a:rPr lang="en-GB" sz="2400" b="1" dirty="0" err="1"/>
              <a:t>mach</a:t>
            </a:r>
            <a:r>
              <a:rPr lang="en-GB" sz="2400" b="1" dirty="0"/>
              <a:t>: Comm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23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B66ABAC-6D94-441C-996C-E097EA36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5129"/>
            <a:ext cx="4598375" cy="4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0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State-</a:t>
            </a:r>
            <a:r>
              <a:rPr lang="en-GB" sz="2400" b="1" dirty="0" err="1"/>
              <a:t>mach</a:t>
            </a:r>
            <a:r>
              <a:rPr lang="en-GB" sz="2400" b="1" dirty="0"/>
              <a:t>: App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24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20351B-9027-4440-94EB-2423FF65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8237"/>
            <a:ext cx="7344816" cy="49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2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Login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25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8F3DEE4-8F31-4490-9364-93237C052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48" y="1196753"/>
            <a:ext cx="5189984" cy="55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MDO-RC: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  <a:br>
              <a:rPr lang="en-GB" sz="2400" b="1" dirty="0"/>
            </a:br>
            <a:r>
              <a:rPr lang="en-GB" sz="2400" b="1" dirty="0"/>
              <a:t>Admin statistics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26</a:t>
            </a:fld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45C11C-0A8D-4428-8DE3-01F0418D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63081"/>
            <a:ext cx="5531705" cy="52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3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Remote Server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3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User Mock-ups - CLI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28</a:t>
            </a:fld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4943EE-4887-4CEC-8E50-557AD4EBD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773450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2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Events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29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CEC22-3687-468F-9E46-E196960E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17453"/>
            <a:ext cx="6970038" cy="45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9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1. Introduction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799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Use cases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30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A4E0A6-E6FE-4AF1-87B0-587547B6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16" y="1704675"/>
            <a:ext cx="5807732" cy="49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7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</a:t>
            </a:r>
            <a:br>
              <a:rPr lang="en-GB" sz="2400" b="1" dirty="0"/>
            </a:br>
            <a:r>
              <a:rPr lang="en-GB" sz="2400" b="1" dirty="0"/>
              <a:t>State-</a:t>
            </a:r>
            <a:r>
              <a:rPr lang="en-GB" sz="2400" b="1" dirty="0" err="1"/>
              <a:t>mach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31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CDF2F82-EE29-4559-8DCE-5CE51421F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96752"/>
            <a:ext cx="3802281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6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State-</a:t>
            </a:r>
            <a:r>
              <a:rPr lang="en-GB" sz="2400" b="1" dirty="0" err="1"/>
              <a:t>mach</a:t>
            </a:r>
            <a:r>
              <a:rPr lang="en-GB" sz="2400" b="1" dirty="0"/>
              <a:t>: Comm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32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B66ABAC-6D94-441C-996C-E097EA36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5129"/>
            <a:ext cx="4598375" cy="4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7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State-</a:t>
            </a:r>
            <a:r>
              <a:rPr lang="en-GB" sz="2400" b="1" dirty="0" err="1"/>
              <a:t>mach</a:t>
            </a:r>
            <a:r>
              <a:rPr lang="en-GB" sz="2400" b="1" dirty="0"/>
              <a:t>: DB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33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F10D53-4E16-4380-93B9-BFD2ECC0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011153"/>
            <a:ext cx="6941593" cy="4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2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State-</a:t>
            </a:r>
            <a:r>
              <a:rPr lang="en-GB" sz="2400" b="1" dirty="0" err="1"/>
              <a:t>mach</a:t>
            </a:r>
            <a:r>
              <a:rPr lang="en-GB" sz="2400" b="1" dirty="0"/>
              <a:t>: Request Handler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34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44428-5F45-498B-BA0E-A76E5D645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90" y="2010532"/>
            <a:ext cx="4680520" cy="41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69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35</a:t>
            </a:fld>
            <a:endParaRPr lang="en-GB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10E3E35-440E-4685-8D42-8EA79D92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60" y="1392385"/>
            <a:ext cx="3366728" cy="5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</a:p>
          <a:p>
            <a:pPr marL="0" indent="0" algn="l">
              <a:buNone/>
            </a:pPr>
            <a:r>
              <a:rPr lang="en-GB" sz="2400" b="1" dirty="0"/>
              <a:t>Authenticate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36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E73365-7A5B-4C88-A2B1-A2231051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197981"/>
            <a:ext cx="5690084" cy="54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1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</a:t>
            </a:r>
          </a:p>
          <a:p>
            <a:pPr marL="0" indent="0" algn="l">
              <a:buNone/>
            </a:pPr>
            <a:r>
              <a:rPr lang="en-GB" sz="2400" b="1" dirty="0"/>
              <a:t>Manage DBS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37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2A73E7A-658C-4334-BA0B-E11F9679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389662"/>
            <a:ext cx="4543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3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7272808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Test operation – Normal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38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F4226D5-FBBD-4F44-B61E-0B616D39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77" y="1669809"/>
            <a:ext cx="6206339" cy="49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669674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Test operation - Camera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39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DA2F328-C375-4F6D-80BE-88EA94A8E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42" y="1192212"/>
            <a:ext cx="3551750" cy="55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1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309320" cy="5976664"/>
          </a:xfrm>
        </p:spPr>
        <p:txBody>
          <a:bodyPr>
            <a:normAutofit/>
          </a:bodyPr>
          <a:lstStyle/>
          <a:p>
            <a:pPr algn="just"/>
            <a:r>
              <a:rPr lang="en-GB" sz="3100" dirty="0"/>
              <a:t>The project consists of a </a:t>
            </a:r>
            <a:r>
              <a:rPr lang="en-GB" sz="3100" b="1" dirty="0"/>
              <a:t>marketing digital outdoor (MDO) </a:t>
            </a:r>
            <a:r>
              <a:rPr lang="en-GB" sz="3100" dirty="0"/>
              <a:t>with:</a:t>
            </a:r>
          </a:p>
          <a:p>
            <a:pPr marL="0" indent="0" algn="just">
              <a:buNone/>
            </a:pPr>
            <a:endParaRPr lang="en-GB" sz="3100" dirty="0"/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sound and video display, and fragrance emission selected by the brands, </a:t>
            </a:r>
          </a:p>
          <a:p>
            <a:pPr lvl="1" algn="just"/>
            <a:endParaRPr lang="en-GB" dirty="0">
              <a:solidFill>
                <a:srgbClr val="373E48"/>
              </a:solidFill>
            </a:endParaRP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providing a gesture-based interface for user interaction to create pictures and GIFs, brand-specific, </a:t>
            </a:r>
          </a:p>
          <a:p>
            <a:pPr lvl="1" algn="just"/>
            <a:endParaRPr lang="en-GB" dirty="0">
              <a:solidFill>
                <a:srgbClr val="373E48"/>
              </a:solidFill>
            </a:endParaRPr>
          </a:p>
          <a:p>
            <a:pPr lvl="1" algn="just"/>
            <a:r>
              <a:rPr lang="en-GB" dirty="0">
                <a:solidFill>
                  <a:srgbClr val="373E48"/>
                </a:solidFill>
              </a:rPr>
              <a:t>and share them on social media.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D642-C098-4D92-8249-927E6977C5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669674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MDO-RS: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Test operation – Sharing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40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009782-4DF2-4ABD-986B-6B1F73AC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15209"/>
            <a:ext cx="521285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Local System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13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</a:t>
            </a:r>
            <a:br>
              <a:rPr lang="en-GB" sz="2400" b="1" dirty="0"/>
            </a:br>
            <a:r>
              <a:rPr lang="en-GB" sz="2400" b="1" dirty="0"/>
              <a:t>User Mock-ups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42</a:t>
            </a:fld>
            <a:endParaRPr lang="en-GB" dirty="0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C0A0A9B-D0EC-4CF7-9557-7EF15F038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38" y="1196753"/>
            <a:ext cx="5907294" cy="54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2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/>
              <a:t>Events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90D9E-A9BA-40E1-9367-57DA4E30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33" y="1196753"/>
            <a:ext cx="5529583" cy="54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2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Use cases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44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136BE7D-46D2-4F82-B38A-B0FDBB49C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92" y="1628800"/>
            <a:ext cx="6785948" cy="50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</a:t>
            </a:r>
            <a:br>
              <a:rPr lang="en-GB" sz="2400" b="1" dirty="0"/>
            </a:br>
            <a:r>
              <a:rPr lang="en-GB" sz="2400" b="1" dirty="0"/>
              <a:t>State-</a:t>
            </a:r>
            <a:r>
              <a:rPr lang="en-GB" sz="2400" b="1" dirty="0" err="1"/>
              <a:t>mach</a:t>
            </a:r>
            <a:r>
              <a:rPr lang="en-GB" sz="2400" b="1" dirty="0"/>
              <a:t>: main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45</a:t>
            </a:fld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0F20E-7C0B-4334-8E5E-1D7BE873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3"/>
          <a:stretch/>
        </p:blipFill>
        <p:spPr>
          <a:xfrm>
            <a:off x="4764752" y="1340768"/>
            <a:ext cx="4257580" cy="496855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49FC263-EE99-40A5-A083-CD40E5045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9"/>
          <a:stretch/>
        </p:blipFill>
        <p:spPr>
          <a:xfrm>
            <a:off x="121668" y="2947256"/>
            <a:ext cx="449957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2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Comm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46</a:t>
            </a:fld>
            <a:endParaRPr lang="en-GB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B66ABAC-6D94-441C-996C-E097EA36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5129"/>
            <a:ext cx="4598375" cy="4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34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4968552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DB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47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49C0573-B3F0-4EC3-A4AE-7D1F9AB3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48080"/>
            <a:ext cx="5309766" cy="45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3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Supervisor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48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0332A7-BABA-4BC6-AC6B-749460639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4" y="1689473"/>
            <a:ext cx="3762375" cy="25527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EEE9525-0C04-4028-9C07-B7DDE4208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05" y="2649983"/>
            <a:ext cx="41148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5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7344816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State-</a:t>
            </a:r>
            <a:r>
              <a:rPr lang="en-GB" sz="2400" b="1" dirty="0" err="1"/>
              <a:t>mach</a:t>
            </a:r>
            <a:r>
              <a:rPr lang="en-GB" sz="2400" b="1" dirty="0"/>
              <a:t>: Supervisor – Mode manager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49</a:t>
            </a:fld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2FD84DA-5BBB-4B93-82D2-16ECE604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10" y="1667205"/>
            <a:ext cx="6400314" cy="5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Project Goals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chemeClr val="tx1"/>
                </a:solidFill>
              </a:rPr>
              <a:t>The key goals identified and the respective path to attain them are:</a:t>
            </a:r>
          </a:p>
          <a:p>
            <a:pPr algn="just">
              <a:buFont typeface="+mj-lt"/>
              <a:buAutoNum type="arabicPeriod"/>
            </a:pPr>
            <a:r>
              <a:rPr lang="en-GB" sz="1800" b="1" dirty="0">
                <a:effectLst/>
              </a:rPr>
              <a:t>devise a device with audio and video outputs, as well as fragrance diffusion: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understand audio and video streaming and study fragrance nebulizer technologies.</a:t>
            </a:r>
          </a:p>
          <a:p>
            <a:pPr algn="just">
              <a:buFont typeface="+mj-lt"/>
              <a:buAutoNum type="arabicPeriod"/>
            </a:pPr>
            <a:r>
              <a:rPr lang="en-GB" sz="1800" b="1" dirty="0"/>
              <a:t>C</a:t>
            </a:r>
            <a:r>
              <a:rPr lang="en-GB" sz="1800" b="1" dirty="0">
                <a:effectLst/>
              </a:rPr>
              <a:t>reate a contactless user interface based on gestures through computer vision: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identify user gestures through computer vision and match them to interface </a:t>
            </a:r>
            <a:r>
              <a:rPr lang="en-GB" sz="1800" dirty="0" err="1">
                <a:effectLst/>
              </a:rPr>
              <a:t>callbacks</a:t>
            </a:r>
            <a:r>
              <a:rPr lang="en-GB" sz="1800" dirty="0">
                <a:effectLst/>
              </a:rPr>
              <a:t>; a virtual keyboard may be required for user input.</a:t>
            </a:r>
          </a:p>
          <a:p>
            <a:pPr algn="just">
              <a:buFont typeface="+mj-lt"/>
              <a:buAutoNum type="arabicPeriod"/>
            </a:pPr>
            <a:r>
              <a:rPr lang="en-GB" sz="1800" b="1" dirty="0"/>
              <a:t>D</a:t>
            </a:r>
            <a:r>
              <a:rPr lang="en-GB" sz="1800" b="1" dirty="0">
                <a:effectLst/>
              </a:rPr>
              <a:t>evise a distributed architecture to convey brand advertisement information to the local device: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understand distributed architectures and apply them for optimal data flow;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create a remote client-server model to convey information from the brands to the device through remote cloud database services;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devise adequate data frames to convey information to the local device; </a:t>
            </a:r>
          </a:p>
          <a:p>
            <a:pPr lvl="1" algn="just">
              <a:buFont typeface="+mj-lt"/>
              <a:buAutoNum type="arabicPeriod"/>
            </a:pPr>
            <a:r>
              <a:rPr lang="en-GB" sz="1800" dirty="0">
                <a:effectLst/>
              </a:rPr>
              <a:t>create a local server to respond to the remote server requests.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6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Normal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50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E11750-D4B5-41E6-994E-6B919961D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20" y="1222029"/>
            <a:ext cx="3267239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55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3"/>
            <a:ext cx="5864224" cy="11967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Interaction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51</a:t>
            </a:fld>
            <a:endParaRPr lang="en-GB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E4A0E79-6D5A-4FE9-AEE5-8D39B225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96753"/>
            <a:ext cx="5154718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2664296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br>
              <a:rPr lang="en-GB" sz="2400" b="1" dirty="0"/>
            </a:b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Multimedia mode</a:t>
            </a:r>
            <a:br>
              <a:rPr lang="en-GB" sz="2400" b="1" dirty="0"/>
            </a:br>
            <a:r>
              <a:rPr lang="en-GB" sz="2400" b="1" dirty="0"/>
              <a:t>Select image filter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52</a:t>
            </a:fld>
            <a:endParaRPr lang="en-GB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66AE1B3-0AB2-4008-87FF-1261983E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1196753"/>
            <a:ext cx="4977378" cy="5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2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Multimedia mode - Take picture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53</a:t>
            </a:fld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E09D4FD-862C-4EB9-A575-AB3397503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84" y="2468958"/>
            <a:ext cx="52673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</a:t>
            </a:r>
            <a:br>
              <a:rPr lang="en-GB" sz="2400" b="1" dirty="0"/>
            </a:br>
            <a:r>
              <a:rPr lang="en-GB" sz="2400" b="1" dirty="0"/>
              <a:t>Multimedia mode – Create GIF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54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71932BA-3295-43C9-BB8B-349DBEC9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9" y="2187736"/>
            <a:ext cx="58578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8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 Sharing mode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55</a:t>
            </a:fld>
            <a:endParaRPr lang="en-GB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DA894A5-A6A7-451A-9E5A-B813E778E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83"/>
          <a:stretch/>
        </p:blipFill>
        <p:spPr>
          <a:xfrm>
            <a:off x="1259632" y="1831791"/>
            <a:ext cx="7469762" cy="4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16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Subsystem Decomposition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196752"/>
            <a:ext cx="6120680" cy="18001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dirty="0"/>
              <a:t>MDO-L:  </a:t>
            </a:r>
            <a:r>
              <a:rPr lang="en-GB" sz="2400" b="1" dirty="0" err="1"/>
              <a:t>Seq-diag</a:t>
            </a:r>
            <a:r>
              <a:rPr lang="en-GB" sz="2400" b="1" dirty="0"/>
              <a:t>:  Sharing mode (cont.)</a:t>
            </a:r>
            <a:endParaRPr lang="en-GB" sz="2000" b="0" i="0" dirty="0">
              <a:solidFill>
                <a:srgbClr val="000000"/>
              </a:solidFill>
              <a:effectLst/>
              <a:latin typeface="NewsGotT-Re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56</a:t>
            </a:fld>
            <a:endParaRPr lang="en-GB" dirty="0"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8747E4-44F8-4CEF-9314-E695C42FE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0"/>
          <a:stretch/>
        </p:blipFill>
        <p:spPr>
          <a:xfrm>
            <a:off x="1979712" y="1714499"/>
            <a:ext cx="5976664" cy="507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4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Budget estimation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07832" y="6453336"/>
            <a:ext cx="2133600" cy="332656"/>
          </a:xfrm>
        </p:spPr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76E49-9E48-4C8A-9C31-3AD71A80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1196753"/>
            <a:ext cx="7344171" cy="55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4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573174B-D034-4D55-9BBD-64D559F92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1600" dirty="0">
                <a:effectLst/>
                <a:latin typeface="Times New Roman" panose="02020603050405020304" pitchFamily="18" charset="0"/>
              </a:rPr>
              <a:t>[1] Fei Tao, Meng Zhang, and A.Y.C. Nee. Chapter 12 - digital twin, cyber–physical system, and internet of things. In Fei Tao, Meng Zhang, and A.Y.C. Nee, editors, Digital Twin Driven Smart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Manufacturing, pages 243–256. Academic Press, 2019. ISBN 978-0-12-817630-6.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doi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: https: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//doi.org/10.1016/B978-0-12-817630-6.00012-6. URL https://www.sciencedirect.com/science/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article/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pii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/B9780128176306000126.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[2] What the nose knows. URL https://news.harvard.edu/gazette/story/2020/02/how-scent-emotion-and-memory-are-intertwined-and-exploited/. accessed: 2021-10-23.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[3] Martin Lindstrom. Brand sense: How to build powerful brands through touch, taste, smell, sight and sound. Strategic Direction, 2006.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[4] Digital outdoor advertising: The what, the why, the how. URL https://bubbleoutdoor.com/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digital-outdoor-advertising-what-why-how/. 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[5] Digital outdoor market to be worth $55 BN in 5 years. URL https://www.decisionmarketing.co.uk/news/digital-outdoor-market-to-be-worth-55bn-in-5-years. 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[6] Scent marketing; type of sensory marketing targeted at the olfactory sense, . URL https://www.air-aroma.com/scent-marketing/. 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[7] Scent basics: What is scent marketing, scent branding and ambient scent, . URL https://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reedpacificmedia.com/scent-basics-what-is-scent-marketing-scent-branding-and-ambient-scent/.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accessed: 2021-10-24.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[8] Digital scent technology market with covid-19 impact analysis, . URL https://www.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marketsandmarkets.com/Market-Reports/digital-scent-technology-market-118670062.html. ac-</a:t>
            </a:r>
            <a:br>
              <a:rPr lang="en-GB" sz="1600" dirty="0"/>
            </a:br>
            <a:r>
              <a:rPr lang="en-GB" sz="1600" dirty="0">
                <a:effectLst/>
                <a:latin typeface="Times New Roman" panose="02020603050405020304" pitchFamily="18" charset="0"/>
              </a:rPr>
              <a:t>cessed: 2021-10-24</a:t>
            </a:r>
            <a:endParaRPr lang="en-US" sz="16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Bibliography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01DC2-D945-4263-AA40-306C6E9674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8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Project Goals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184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chemeClr val="tx1"/>
                </a:solidFill>
              </a:rPr>
              <a:t>The key goals identified and the respective path to attain them are:</a:t>
            </a:r>
          </a:p>
          <a:p>
            <a:pPr algn="just">
              <a:buFont typeface="+mj-lt"/>
              <a:buAutoNum type="arabicPeriod" startAt="4"/>
            </a:pPr>
            <a:r>
              <a:rPr lang="en-GB" sz="2000" b="1" dirty="0">
                <a:effectLst/>
              </a:rPr>
              <a:t>apply facial recognition to the camera feed and subsequently apply image filters specific to each brand: </a:t>
            </a:r>
          </a:p>
          <a:p>
            <a:pPr lvl="1" algn="just">
              <a:buFont typeface="+mj-lt"/>
              <a:buAutoNum type="arabicPeriod"/>
            </a:pPr>
            <a:r>
              <a:rPr lang="en-GB" sz="2000" dirty="0">
                <a:effectLst/>
              </a:rPr>
              <a:t>understand facial recognition algorithms and apply them to the camera feed; </a:t>
            </a:r>
          </a:p>
          <a:p>
            <a:pPr lvl="1" algn="just">
              <a:buFont typeface="+mj-lt"/>
              <a:buAutoNum type="arabicPeriod"/>
            </a:pPr>
            <a:r>
              <a:rPr lang="en-GB" sz="2000" dirty="0">
                <a:effectLst/>
              </a:rPr>
              <a:t>apply image filters on top of the identified faces through an specialized Application Programming Interface (API).</a:t>
            </a:r>
            <a:br>
              <a:rPr lang="en-GB" sz="2000" dirty="0">
                <a:effectLst/>
              </a:rPr>
            </a:br>
            <a:endParaRPr lang="en-GB" sz="2000" dirty="0">
              <a:effectLst/>
            </a:endParaRPr>
          </a:p>
          <a:p>
            <a:pPr algn="just">
              <a:buFont typeface="+mj-lt"/>
              <a:buAutoNum type="arabicPeriod" startAt="4"/>
            </a:pPr>
            <a:r>
              <a:rPr lang="en-GB" sz="2000" b="1" dirty="0">
                <a:effectLst/>
              </a:rPr>
              <a:t>enable image and GIFs sharing to social media for increased brand awareness:</a:t>
            </a:r>
          </a:p>
          <a:p>
            <a:pPr lvl="1" algn="just">
              <a:buFont typeface="+mj-lt"/>
              <a:buAutoNum type="arabicPeriod"/>
            </a:pPr>
            <a:r>
              <a:rPr lang="en-GB" sz="2000" dirty="0">
                <a:effectLst/>
              </a:rPr>
              <a:t>understand how to use social media APIs for media sharing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D008-EDAD-4331-9E73-6D5636FC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2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24744"/>
            <a:ext cx="7597352" cy="5760640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GB" sz="6000" b="1" dirty="0">
                <a:solidFill>
                  <a:schemeClr val="tx1"/>
                </a:solidFill>
              </a:rPr>
              <a:t>2. Analysis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8748-E714-49FF-847C-51929D3D7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3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Requirements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Functional requirements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Advertising through a screen and speakers;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Have fragrance diffusion;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Take pictures and GIFs;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Detect a user in range of the device;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Contactless user interaction through gesture recognition;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Camera feed and facial recognition;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Apply brand-specific image filters;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Enable sharing multimedia across social media;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Provide a remote user interface for brands to purchase and configure the advertisements;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Provide a remote user interface for company staff to monitor and control the MDO local system</a:t>
            </a:r>
          </a:p>
          <a:p>
            <a:pPr marL="457200" lvl="1" indent="0" algn="just">
              <a:buNone/>
            </a:pP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Requirements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DB500B-8A17-4F71-87AE-71DB58E8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25344" cy="5517232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Non-functional requirements</a:t>
            </a:r>
            <a:r>
              <a:rPr lang="en-GB" b="1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Low power consumption;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Provide user-friendly interfaces;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Have low latency between local system and remote server;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dirty="0"/>
              <a:t>Use wireless communication between the local and remote systems</a:t>
            </a: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7C6-6F88-4D44-BBB3-24B69BF25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GB" smtClean="0"/>
              <a:pPr algn="r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6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3890</TotalTime>
  <Words>1273</Words>
  <Application>Microsoft Office PowerPoint</Application>
  <PresentationFormat>On-screen Show (4:3)</PresentationFormat>
  <Paragraphs>235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Corbel</vt:lpstr>
      <vt:lpstr>NewsGotT-Reg</vt:lpstr>
      <vt:lpstr>Times New Roman</vt:lpstr>
      <vt:lpstr>DesignTemplate</vt:lpstr>
      <vt:lpstr>MDO – Marketing Digital Outdoor</vt:lpstr>
      <vt:lpstr>Agenda</vt:lpstr>
      <vt:lpstr>PowerPoint Presentation</vt:lpstr>
      <vt:lpstr>Problem Statement</vt:lpstr>
      <vt:lpstr>Project Goals</vt:lpstr>
      <vt:lpstr>Project Goals</vt:lpstr>
      <vt:lpstr>PowerPoint Presentation</vt:lpstr>
      <vt:lpstr>Requirements</vt:lpstr>
      <vt:lpstr>Requirements</vt:lpstr>
      <vt:lpstr>Constraints</vt:lpstr>
      <vt:lpstr>Constraints</vt:lpstr>
      <vt:lpstr>System Overview</vt:lpstr>
      <vt:lpstr>System Architecture</vt:lpstr>
      <vt:lpstr>System Architecture</vt:lpstr>
      <vt:lpstr>System Architecture</vt:lpstr>
      <vt:lpstr>System Architecture</vt:lpstr>
      <vt:lpstr>Subsystem Decomposition</vt:lpstr>
      <vt:lpstr>PowerPoint Presentation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PowerPoint Presentation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PowerPoint Presentation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Subsystem Decomposition</vt:lpstr>
      <vt:lpstr>Budget estimation</vt:lpstr>
      <vt:lpstr>Bibliography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José Miguel Alves Pires</cp:lastModifiedBy>
  <cp:revision>258</cp:revision>
  <dcterms:created xsi:type="dcterms:W3CDTF">2012-04-27T13:45:19Z</dcterms:created>
  <dcterms:modified xsi:type="dcterms:W3CDTF">2021-11-17T19:08:46Z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